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71" r:id="rId3"/>
    <p:sldId id="328" r:id="rId4"/>
    <p:sldId id="331" r:id="rId5"/>
    <p:sldId id="357" r:id="rId6"/>
    <p:sldId id="278" r:id="rId7"/>
    <p:sldId id="359" r:id="rId8"/>
    <p:sldId id="360" r:id="rId9"/>
    <p:sldId id="370" r:id="rId10"/>
    <p:sldId id="358" r:id="rId11"/>
    <p:sldId id="365" r:id="rId12"/>
    <p:sldId id="363" r:id="rId13"/>
    <p:sldId id="367" r:id="rId14"/>
    <p:sldId id="364" r:id="rId15"/>
    <p:sldId id="366" r:id="rId16"/>
    <p:sldId id="361" r:id="rId17"/>
    <p:sldId id="368" r:id="rId18"/>
    <p:sldId id="267" r:id="rId19"/>
    <p:sldId id="319" r:id="rId20"/>
  </p:sldIdLst>
  <p:sldSz cx="12192000" cy="6858000"/>
  <p:notesSz cx="6858000" cy="9144000"/>
  <p:embeddedFontLst>
    <p:embeddedFont>
      <p:font typeface="优设标题黑" panose="00000500000000000000" pitchFamily="2" charset="-122"/>
      <p:regular r:id="rId22"/>
    </p:embeddedFont>
    <p:embeddedFont>
      <p:font typeface="微软雅黑" panose="020B0503020204020204" pitchFamily="34" charset="-122"/>
      <p:regular r:id="rId23"/>
      <p:bold r:id="rId24"/>
    </p:embeddedFont>
    <p:embeddedFont>
      <p:font typeface="微软雅黑" panose="020B0503020204020204" pitchFamily="34" charset="-122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2EE9E-0571-460F-8352-20D6CC551640}">
          <p14:sldIdLst>
            <p14:sldId id="257"/>
            <p14:sldId id="371"/>
          </p14:sldIdLst>
        </p14:section>
        <p14:section name="首屏" id="{1A23F21D-9E13-4D8D-BF01-FA4656BE6E6D}">
          <p14:sldIdLst>
            <p14:sldId id="328"/>
          </p14:sldIdLst>
        </p14:section>
        <p14:section name="自我介绍" id="{166231FE-5770-4E9E-A2AE-F66924A3062F}">
          <p14:sldIdLst>
            <p14:sldId id="331"/>
          </p14:sldIdLst>
        </p14:section>
        <p14:section name="分享大纲" id="{05F591AE-37C6-44D7-B5D5-5B2F2E701E6D}">
          <p14:sldIdLst>
            <p14:sldId id="357"/>
          </p14:sldIdLst>
        </p14:section>
        <p14:section name="ch1" id="{CDED221A-8C98-4581-AA83-9BB223C65A25}">
          <p14:sldIdLst>
            <p14:sldId id="278"/>
            <p14:sldId id="359"/>
            <p14:sldId id="360"/>
            <p14:sldId id="370"/>
          </p14:sldIdLst>
        </p14:section>
        <p14:section name="ch2" id="{AA915A87-9C0A-4E09-BA79-0DE651E901AA}">
          <p14:sldIdLst>
            <p14:sldId id="358"/>
            <p14:sldId id="365"/>
            <p14:sldId id="363"/>
            <p14:sldId id="367"/>
            <p14:sldId id="364"/>
            <p14:sldId id="366"/>
            <p14:sldId id="361"/>
            <p14:sldId id="368"/>
          </p14:sldIdLst>
        </p14:section>
        <p14:section name="ch3" id="{E58B9C04-F6A0-45D1-8D78-36C4B354908B}">
          <p14:sldIdLst/>
        </p14:section>
        <p14:section name="ch4" id="{C2B820EA-09C2-4A45-9D55-1974CC7F0DFC}">
          <p14:sldIdLst/>
        </p14:section>
        <p14:section name="ch5" id="{8AA4D5CF-BB3F-4E16-9C9D-E771D33C1501}">
          <p14:sldIdLst/>
        </p14:section>
        <p14:section name="end" id="{708F5718-353B-40D5-987C-E440F5819B6B}">
          <p14:sldIdLst>
            <p14:sldId id="267"/>
          </p14:sldIdLst>
        </p14:section>
        <p14:section name="backup" id="{8D75C2CE-5164-4DBA-8C17-339A906F979F}">
          <p14:sldIdLst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3"/>
    <p:restoredTop sz="70631"/>
  </p:normalViewPr>
  <p:slideViewPr>
    <p:cSldViewPr snapToGrid="0" snapToObjects="1">
      <p:cViewPr varScale="1">
        <p:scale>
          <a:sx n="63" d="100"/>
          <a:sy n="63" d="100"/>
        </p:scale>
        <p:origin x="14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5500E1-0C52-8D4B-9E00-421B423903A6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B319D93C-7507-7A41-BC21-B5F972432D3F}">
      <dgm:prSet phldrT="[Text]" custT="1"/>
      <dgm:spPr/>
      <dgm:t>
        <a:bodyPr/>
        <a:lstStyle/>
        <a:p>
          <a:r>
            <a:rPr 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VIP客户</a:t>
          </a:r>
        </a:p>
      </dgm:t>
    </dgm:pt>
    <dgm:pt modelId="{F0B2D836-F379-734A-B5C0-F59065391FDE}" type="parTrans" cxnId="{AB629036-E5D1-8B48-8530-68F902494982}">
      <dgm:prSet/>
      <dgm:spPr/>
      <dgm:t>
        <a:bodyPr/>
        <a:lstStyle/>
        <a:p>
          <a:endParaRPr lang="en-US"/>
        </a:p>
      </dgm:t>
    </dgm:pt>
    <dgm:pt modelId="{7678493D-6B22-1F4A-AF40-D1AE5C0366BB}" type="sibTrans" cxnId="{AB629036-E5D1-8B48-8530-68F902494982}">
      <dgm:prSet/>
      <dgm:spPr/>
      <dgm:t>
        <a:bodyPr/>
        <a:lstStyle/>
        <a:p>
          <a:endParaRPr lang="en-US"/>
        </a:p>
      </dgm:t>
    </dgm:pt>
    <dgm:pt modelId="{F6090891-1C0A-AC49-9C2E-B4FA2E5E9855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机会客户</a:t>
          </a:r>
        </a:p>
      </dgm:t>
    </dgm:pt>
    <dgm:pt modelId="{57D11983-6E49-3F4D-BD8F-C05C954E3821}" type="parTrans" cxnId="{875D75AC-62A3-494B-A95D-53F393A273E9}">
      <dgm:prSet/>
      <dgm:spPr/>
      <dgm:t>
        <a:bodyPr/>
        <a:lstStyle/>
        <a:p>
          <a:endParaRPr lang="en-US"/>
        </a:p>
      </dgm:t>
    </dgm:pt>
    <dgm:pt modelId="{4B398FEF-CD37-524C-AFD4-F84132C4621E}" type="sibTrans" cxnId="{875D75AC-62A3-494B-A95D-53F393A273E9}">
      <dgm:prSet/>
      <dgm:spPr/>
      <dgm:t>
        <a:bodyPr/>
        <a:lstStyle/>
        <a:p>
          <a:endParaRPr lang="en-US"/>
        </a:p>
      </dgm:t>
    </dgm:pt>
    <dgm:pt modelId="{E198BF84-4983-054B-B8D6-8FC08872B9DF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潜在客户</a:t>
          </a:r>
        </a:p>
      </dgm:t>
    </dgm:pt>
    <dgm:pt modelId="{CF2D0C9C-5D87-FB44-A8A2-F3726D967D5D}" type="parTrans" cxnId="{94B261DA-48A9-3D42-87B0-A5BD0164FA61}">
      <dgm:prSet/>
      <dgm:spPr/>
      <dgm:t>
        <a:bodyPr/>
        <a:lstStyle/>
        <a:p>
          <a:endParaRPr lang="en-US"/>
        </a:p>
      </dgm:t>
    </dgm:pt>
    <dgm:pt modelId="{9E1B9A24-0C39-C444-81A0-C9B77BFCB171}" type="sibTrans" cxnId="{94B261DA-48A9-3D42-87B0-A5BD0164FA61}">
      <dgm:prSet/>
      <dgm:spPr/>
      <dgm:t>
        <a:bodyPr/>
        <a:lstStyle/>
        <a:p>
          <a:endParaRPr lang="en-US"/>
        </a:p>
      </dgm:t>
    </dgm:pt>
    <dgm:pt modelId="{B7E460AB-CACA-9E44-83EE-22453C8418F6}">
      <dgm:prSet custT="1"/>
      <dgm:spPr>
        <a:solidFill>
          <a:schemeClr val="accent6"/>
        </a:solidFill>
      </dgm:spPr>
      <dgm:t>
        <a:bodyPr/>
        <a:lstStyle/>
        <a:p>
          <a:r>
            <a:rPr 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现有客户</a:t>
          </a:r>
        </a:p>
      </dgm:t>
    </dgm:pt>
    <dgm:pt modelId="{04F3D4F8-AFE0-D247-AD93-04F945F72357}" type="parTrans" cxnId="{FEAF4AEA-14A2-034B-BCE3-A5AEB571FDC4}">
      <dgm:prSet/>
      <dgm:spPr/>
      <dgm:t>
        <a:bodyPr/>
        <a:lstStyle/>
        <a:p>
          <a:endParaRPr lang="en-US"/>
        </a:p>
      </dgm:t>
    </dgm:pt>
    <dgm:pt modelId="{1828A297-3C9F-CE44-8670-D02119F5E312}" type="sibTrans" cxnId="{FEAF4AEA-14A2-034B-BCE3-A5AEB571FDC4}">
      <dgm:prSet/>
      <dgm:spPr/>
      <dgm:t>
        <a:bodyPr/>
        <a:lstStyle/>
        <a:p>
          <a:endParaRPr lang="en-US"/>
        </a:p>
      </dgm:t>
    </dgm:pt>
    <dgm:pt modelId="{9B71B09F-B1C7-B843-A5FB-EDDC199FD475}" type="pres">
      <dgm:prSet presAssocID="{9B5500E1-0C52-8D4B-9E00-421B423903A6}" presName="Name0" presStyleCnt="0">
        <dgm:presLayoutVars>
          <dgm:dir/>
          <dgm:animLvl val="lvl"/>
          <dgm:resizeHandles val="exact"/>
        </dgm:presLayoutVars>
      </dgm:prSet>
      <dgm:spPr/>
    </dgm:pt>
    <dgm:pt modelId="{65CAC26C-199D-674D-9B9E-32D0DA95268C}" type="pres">
      <dgm:prSet presAssocID="{B319D93C-7507-7A41-BC21-B5F972432D3F}" presName="Name8" presStyleCnt="0"/>
      <dgm:spPr/>
    </dgm:pt>
    <dgm:pt modelId="{52DAB14A-8881-7541-9CEF-3BC769FA0BAE}" type="pres">
      <dgm:prSet presAssocID="{B319D93C-7507-7A41-BC21-B5F972432D3F}" presName="level" presStyleLbl="node1" presStyleIdx="0" presStyleCnt="4">
        <dgm:presLayoutVars>
          <dgm:chMax val="1"/>
          <dgm:bulletEnabled val="1"/>
        </dgm:presLayoutVars>
      </dgm:prSet>
      <dgm:spPr/>
    </dgm:pt>
    <dgm:pt modelId="{FAEBA8F0-A527-3B4B-B2E0-61DF9540B096}" type="pres">
      <dgm:prSet presAssocID="{B319D93C-7507-7A41-BC21-B5F972432D3F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F8119B1-7100-3849-A2D5-B5A5869C92BC}" type="pres">
      <dgm:prSet presAssocID="{B7E460AB-CACA-9E44-83EE-22453C8418F6}" presName="Name8" presStyleCnt="0"/>
      <dgm:spPr/>
    </dgm:pt>
    <dgm:pt modelId="{83FA2484-2D5D-9C4B-9928-531B47571F8B}" type="pres">
      <dgm:prSet presAssocID="{B7E460AB-CACA-9E44-83EE-22453C8418F6}" presName="level" presStyleLbl="node1" presStyleIdx="1" presStyleCnt="4">
        <dgm:presLayoutVars>
          <dgm:chMax val="1"/>
          <dgm:bulletEnabled val="1"/>
        </dgm:presLayoutVars>
      </dgm:prSet>
      <dgm:spPr/>
    </dgm:pt>
    <dgm:pt modelId="{94C3304D-7D3D-D347-8F79-4441A899679D}" type="pres">
      <dgm:prSet presAssocID="{B7E460AB-CACA-9E44-83EE-22453C8418F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A7F11097-5284-0941-81EC-5BCE9EFF0CC9}" type="pres">
      <dgm:prSet presAssocID="{F6090891-1C0A-AC49-9C2E-B4FA2E5E9855}" presName="Name8" presStyleCnt="0"/>
      <dgm:spPr/>
    </dgm:pt>
    <dgm:pt modelId="{54DE6E24-95ED-AC45-AFA1-9EC3E5A4B457}" type="pres">
      <dgm:prSet presAssocID="{F6090891-1C0A-AC49-9C2E-B4FA2E5E9855}" presName="level" presStyleLbl="node1" presStyleIdx="2" presStyleCnt="4">
        <dgm:presLayoutVars>
          <dgm:chMax val="1"/>
          <dgm:bulletEnabled val="1"/>
        </dgm:presLayoutVars>
      </dgm:prSet>
      <dgm:spPr/>
    </dgm:pt>
    <dgm:pt modelId="{7BD81BE5-5660-154D-9D81-504B29FA9D4D}" type="pres">
      <dgm:prSet presAssocID="{F6090891-1C0A-AC49-9C2E-B4FA2E5E985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F823DFB-D4EA-E546-94B0-842767985EFC}" type="pres">
      <dgm:prSet presAssocID="{E198BF84-4983-054B-B8D6-8FC08872B9DF}" presName="Name8" presStyleCnt="0"/>
      <dgm:spPr/>
    </dgm:pt>
    <dgm:pt modelId="{EEBAD802-0D56-F845-BDDF-9BF734834AEE}" type="pres">
      <dgm:prSet presAssocID="{E198BF84-4983-054B-B8D6-8FC08872B9DF}" presName="level" presStyleLbl="node1" presStyleIdx="3" presStyleCnt="4">
        <dgm:presLayoutVars>
          <dgm:chMax val="1"/>
          <dgm:bulletEnabled val="1"/>
        </dgm:presLayoutVars>
      </dgm:prSet>
      <dgm:spPr/>
    </dgm:pt>
    <dgm:pt modelId="{D4019EF7-4C11-6440-8434-7EE8C903291F}" type="pres">
      <dgm:prSet presAssocID="{E198BF84-4983-054B-B8D6-8FC08872B9DF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C4CC031-95EC-B04F-8683-F6D63B95075D}" type="presOf" srcId="{E198BF84-4983-054B-B8D6-8FC08872B9DF}" destId="{EEBAD802-0D56-F845-BDDF-9BF734834AEE}" srcOrd="0" destOrd="0" presId="urn:microsoft.com/office/officeart/2005/8/layout/pyramid1"/>
    <dgm:cxn modelId="{AB629036-E5D1-8B48-8530-68F902494982}" srcId="{9B5500E1-0C52-8D4B-9E00-421B423903A6}" destId="{B319D93C-7507-7A41-BC21-B5F972432D3F}" srcOrd="0" destOrd="0" parTransId="{F0B2D836-F379-734A-B5C0-F59065391FDE}" sibTransId="{7678493D-6B22-1F4A-AF40-D1AE5C0366BB}"/>
    <dgm:cxn modelId="{BAC6FA5D-1970-D241-9332-56CBD46A9945}" type="presOf" srcId="{F6090891-1C0A-AC49-9C2E-B4FA2E5E9855}" destId="{54DE6E24-95ED-AC45-AFA1-9EC3E5A4B457}" srcOrd="0" destOrd="0" presId="urn:microsoft.com/office/officeart/2005/8/layout/pyramid1"/>
    <dgm:cxn modelId="{BA395B42-B578-3A44-B9D5-56063DA8BE1C}" type="presOf" srcId="{B319D93C-7507-7A41-BC21-B5F972432D3F}" destId="{FAEBA8F0-A527-3B4B-B2E0-61DF9540B096}" srcOrd="1" destOrd="0" presId="urn:microsoft.com/office/officeart/2005/8/layout/pyramid1"/>
    <dgm:cxn modelId="{1C0E0865-BFF4-0D44-80EF-6E806D4AAEBF}" type="presOf" srcId="{F6090891-1C0A-AC49-9C2E-B4FA2E5E9855}" destId="{7BD81BE5-5660-154D-9D81-504B29FA9D4D}" srcOrd="1" destOrd="0" presId="urn:microsoft.com/office/officeart/2005/8/layout/pyramid1"/>
    <dgm:cxn modelId="{C493CD95-B525-C141-AEAC-CD8738D0211F}" type="presOf" srcId="{B7E460AB-CACA-9E44-83EE-22453C8418F6}" destId="{83FA2484-2D5D-9C4B-9928-531B47571F8B}" srcOrd="0" destOrd="0" presId="urn:microsoft.com/office/officeart/2005/8/layout/pyramid1"/>
    <dgm:cxn modelId="{034D369B-7A57-1747-B2CD-0EED5712E432}" type="presOf" srcId="{9B5500E1-0C52-8D4B-9E00-421B423903A6}" destId="{9B71B09F-B1C7-B843-A5FB-EDDC199FD475}" srcOrd="0" destOrd="0" presId="urn:microsoft.com/office/officeart/2005/8/layout/pyramid1"/>
    <dgm:cxn modelId="{6196E49D-4E98-E542-BEAD-758CB9E4DC72}" type="presOf" srcId="{B7E460AB-CACA-9E44-83EE-22453C8418F6}" destId="{94C3304D-7D3D-D347-8F79-4441A899679D}" srcOrd="1" destOrd="0" presId="urn:microsoft.com/office/officeart/2005/8/layout/pyramid1"/>
    <dgm:cxn modelId="{875D75AC-62A3-494B-A95D-53F393A273E9}" srcId="{9B5500E1-0C52-8D4B-9E00-421B423903A6}" destId="{F6090891-1C0A-AC49-9C2E-B4FA2E5E9855}" srcOrd="2" destOrd="0" parTransId="{57D11983-6E49-3F4D-BD8F-C05C954E3821}" sibTransId="{4B398FEF-CD37-524C-AFD4-F84132C4621E}"/>
    <dgm:cxn modelId="{24392DB8-2650-A24F-A747-6B57F8B87BD6}" type="presOf" srcId="{E198BF84-4983-054B-B8D6-8FC08872B9DF}" destId="{D4019EF7-4C11-6440-8434-7EE8C903291F}" srcOrd="1" destOrd="0" presId="urn:microsoft.com/office/officeart/2005/8/layout/pyramid1"/>
    <dgm:cxn modelId="{040124C7-2556-354E-9952-A402CAA0AFBD}" type="presOf" srcId="{B319D93C-7507-7A41-BC21-B5F972432D3F}" destId="{52DAB14A-8881-7541-9CEF-3BC769FA0BAE}" srcOrd="0" destOrd="0" presId="urn:microsoft.com/office/officeart/2005/8/layout/pyramid1"/>
    <dgm:cxn modelId="{94B261DA-48A9-3D42-87B0-A5BD0164FA61}" srcId="{9B5500E1-0C52-8D4B-9E00-421B423903A6}" destId="{E198BF84-4983-054B-B8D6-8FC08872B9DF}" srcOrd="3" destOrd="0" parTransId="{CF2D0C9C-5D87-FB44-A8A2-F3726D967D5D}" sibTransId="{9E1B9A24-0C39-C444-81A0-C9B77BFCB171}"/>
    <dgm:cxn modelId="{FEAF4AEA-14A2-034B-BCE3-A5AEB571FDC4}" srcId="{9B5500E1-0C52-8D4B-9E00-421B423903A6}" destId="{B7E460AB-CACA-9E44-83EE-22453C8418F6}" srcOrd="1" destOrd="0" parTransId="{04F3D4F8-AFE0-D247-AD93-04F945F72357}" sibTransId="{1828A297-3C9F-CE44-8670-D02119F5E312}"/>
    <dgm:cxn modelId="{9E820CFD-34F7-9341-89B3-4BF257EFE9FE}" type="presParOf" srcId="{9B71B09F-B1C7-B843-A5FB-EDDC199FD475}" destId="{65CAC26C-199D-674D-9B9E-32D0DA95268C}" srcOrd="0" destOrd="0" presId="urn:microsoft.com/office/officeart/2005/8/layout/pyramid1"/>
    <dgm:cxn modelId="{5D9A8BAF-865D-9649-9955-8B680BF6CA51}" type="presParOf" srcId="{65CAC26C-199D-674D-9B9E-32D0DA95268C}" destId="{52DAB14A-8881-7541-9CEF-3BC769FA0BAE}" srcOrd="0" destOrd="0" presId="urn:microsoft.com/office/officeart/2005/8/layout/pyramid1"/>
    <dgm:cxn modelId="{8DA6D138-885E-5649-9677-D76410D92580}" type="presParOf" srcId="{65CAC26C-199D-674D-9B9E-32D0DA95268C}" destId="{FAEBA8F0-A527-3B4B-B2E0-61DF9540B096}" srcOrd="1" destOrd="0" presId="urn:microsoft.com/office/officeart/2005/8/layout/pyramid1"/>
    <dgm:cxn modelId="{86F9564A-2412-AB4C-976B-499543C2236D}" type="presParOf" srcId="{9B71B09F-B1C7-B843-A5FB-EDDC199FD475}" destId="{9F8119B1-7100-3849-A2D5-B5A5869C92BC}" srcOrd="1" destOrd="0" presId="urn:microsoft.com/office/officeart/2005/8/layout/pyramid1"/>
    <dgm:cxn modelId="{75BA8205-1D02-5A48-B2DD-2BC0912EFF76}" type="presParOf" srcId="{9F8119B1-7100-3849-A2D5-B5A5869C92BC}" destId="{83FA2484-2D5D-9C4B-9928-531B47571F8B}" srcOrd="0" destOrd="0" presId="urn:microsoft.com/office/officeart/2005/8/layout/pyramid1"/>
    <dgm:cxn modelId="{BCE21CCC-394F-104F-8811-EE045883A287}" type="presParOf" srcId="{9F8119B1-7100-3849-A2D5-B5A5869C92BC}" destId="{94C3304D-7D3D-D347-8F79-4441A899679D}" srcOrd="1" destOrd="0" presId="urn:microsoft.com/office/officeart/2005/8/layout/pyramid1"/>
    <dgm:cxn modelId="{63076C36-6BBD-CA43-A765-5DE2534B4E17}" type="presParOf" srcId="{9B71B09F-B1C7-B843-A5FB-EDDC199FD475}" destId="{A7F11097-5284-0941-81EC-5BCE9EFF0CC9}" srcOrd="2" destOrd="0" presId="urn:microsoft.com/office/officeart/2005/8/layout/pyramid1"/>
    <dgm:cxn modelId="{774A4B82-7A39-674F-B98D-E1A970412E84}" type="presParOf" srcId="{A7F11097-5284-0941-81EC-5BCE9EFF0CC9}" destId="{54DE6E24-95ED-AC45-AFA1-9EC3E5A4B457}" srcOrd="0" destOrd="0" presId="urn:microsoft.com/office/officeart/2005/8/layout/pyramid1"/>
    <dgm:cxn modelId="{13FF41B0-41CB-D542-AEDA-6AF5E39AAACF}" type="presParOf" srcId="{A7F11097-5284-0941-81EC-5BCE9EFF0CC9}" destId="{7BD81BE5-5660-154D-9D81-504B29FA9D4D}" srcOrd="1" destOrd="0" presId="urn:microsoft.com/office/officeart/2005/8/layout/pyramid1"/>
    <dgm:cxn modelId="{8E7F9B78-BCBB-1F4F-A6D1-9409E6180FD9}" type="presParOf" srcId="{9B71B09F-B1C7-B843-A5FB-EDDC199FD475}" destId="{1F823DFB-D4EA-E546-94B0-842767985EFC}" srcOrd="3" destOrd="0" presId="urn:microsoft.com/office/officeart/2005/8/layout/pyramid1"/>
    <dgm:cxn modelId="{9AD7A4A6-BD63-4E4A-8CFE-41677C0279B8}" type="presParOf" srcId="{1F823DFB-D4EA-E546-94B0-842767985EFC}" destId="{EEBAD802-0D56-F845-BDDF-9BF734834AEE}" srcOrd="0" destOrd="0" presId="urn:microsoft.com/office/officeart/2005/8/layout/pyramid1"/>
    <dgm:cxn modelId="{573CFDEC-C3CA-B849-A4D7-090089517512}" type="presParOf" srcId="{1F823DFB-D4EA-E546-94B0-842767985EFC}" destId="{D4019EF7-4C11-6440-8434-7EE8C903291F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7A956F-41A8-384C-BC30-0373C7BB3200}" type="doc">
      <dgm:prSet loTypeId="urn:microsoft.com/office/officeart/2005/8/layout/pyramid3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E2E2647-2D87-DC4A-A7B3-7116FC6A4AA4}">
      <dgm:prSet phldrT="[Text]"/>
      <dgm:spPr>
        <a:solidFill>
          <a:schemeClr val="accent6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55,000</a:t>
          </a:r>
          <a:endParaRPr lang="en-US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6F39CD1C-1EA9-304B-A07F-921B7073336F}" type="parTrans" cxnId="{A67B0750-49D0-6A42-AA9B-AAA792CE3E05}">
      <dgm:prSet/>
      <dgm:spPr/>
      <dgm:t>
        <a:bodyPr/>
        <a:lstStyle/>
        <a:p>
          <a:endParaRPr lang="en-US"/>
        </a:p>
      </dgm:t>
    </dgm:pt>
    <dgm:pt modelId="{A15387A4-C4F9-E042-9A0F-C2CF79D8D76F}" type="sibTrans" cxnId="{A67B0750-49D0-6A42-AA9B-AAA792CE3E05}">
      <dgm:prSet/>
      <dgm:spPr/>
      <dgm:t>
        <a:bodyPr/>
        <a:lstStyle/>
        <a:p>
          <a:endParaRPr lang="en-US"/>
        </a:p>
      </dgm:t>
    </dgm:pt>
    <dgm:pt modelId="{626C3A76-3725-E247-8208-E5B022FAA160}">
      <dgm:prSet phldrT="[Text]"/>
      <dgm:spPr>
        <a:solidFill>
          <a:schemeClr val="accent4"/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2,500</a:t>
          </a:r>
          <a:endParaRPr lang="en-US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12D2C29B-0187-1942-8CB2-73D2B1BD0CC8}" type="parTrans" cxnId="{FDFBB87B-F3BE-4743-8E85-DE77C591A231}">
      <dgm:prSet/>
      <dgm:spPr/>
      <dgm:t>
        <a:bodyPr/>
        <a:lstStyle/>
        <a:p>
          <a:endParaRPr lang="en-US"/>
        </a:p>
      </dgm:t>
    </dgm:pt>
    <dgm:pt modelId="{70C9C3AC-C7B6-D042-8F9B-3FA53E8B0EE6}" type="sibTrans" cxnId="{FDFBB87B-F3BE-4743-8E85-DE77C591A231}">
      <dgm:prSet/>
      <dgm:spPr/>
      <dgm:t>
        <a:bodyPr/>
        <a:lstStyle/>
        <a:p>
          <a:endParaRPr lang="en-US"/>
        </a:p>
      </dgm:t>
    </dgm:pt>
    <dgm:pt modelId="{C7AEDFAE-1563-F04A-B8C2-EFE7A9F37687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US" altLang="zh-CN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1,500</a:t>
          </a:r>
          <a:endParaRPr lang="en-US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370DAC3B-A7F5-2D4C-9154-CA63D24DD2DA}" type="parTrans" cxnId="{C74E52C8-EC4B-8747-98E9-383A2F17A48C}">
      <dgm:prSet/>
      <dgm:spPr/>
      <dgm:t>
        <a:bodyPr/>
        <a:lstStyle/>
        <a:p>
          <a:endParaRPr lang="en-US"/>
        </a:p>
      </dgm:t>
    </dgm:pt>
    <dgm:pt modelId="{FA7B7716-4922-6644-8366-96412956ED72}" type="sibTrans" cxnId="{C74E52C8-EC4B-8747-98E9-383A2F17A48C}">
      <dgm:prSet/>
      <dgm:spPr/>
      <dgm:t>
        <a:bodyPr/>
        <a:lstStyle/>
        <a:p>
          <a:endParaRPr lang="en-US"/>
        </a:p>
      </dgm:t>
    </dgm:pt>
    <dgm:pt modelId="{1D0BF5C8-473F-244A-B52F-ADB9A527F76E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150</a:t>
          </a:r>
        </a:p>
      </dgm:t>
    </dgm:pt>
    <dgm:pt modelId="{0B40490D-216A-2849-82D4-860787B23C39}" type="parTrans" cxnId="{9C0EB805-8098-4348-81CD-EDD9C35D5327}">
      <dgm:prSet/>
      <dgm:spPr/>
      <dgm:t>
        <a:bodyPr/>
        <a:lstStyle/>
        <a:p>
          <a:endParaRPr lang="en-US"/>
        </a:p>
      </dgm:t>
    </dgm:pt>
    <dgm:pt modelId="{06FC3505-BE65-4047-B0CC-5CD662ED5242}" type="sibTrans" cxnId="{9C0EB805-8098-4348-81CD-EDD9C35D5327}">
      <dgm:prSet/>
      <dgm:spPr/>
      <dgm:t>
        <a:bodyPr/>
        <a:lstStyle/>
        <a:p>
          <a:endParaRPr lang="en-US"/>
        </a:p>
      </dgm:t>
    </dgm:pt>
    <dgm:pt modelId="{1E5734C4-38EB-E042-91B1-75C55922F0A8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50</a:t>
          </a:r>
        </a:p>
      </dgm:t>
    </dgm:pt>
    <dgm:pt modelId="{49877D0D-9112-4640-9A44-8A16FA7A9C4B}" type="parTrans" cxnId="{6B289566-C0FE-924C-A9CD-C7BB7F8041B0}">
      <dgm:prSet/>
      <dgm:spPr/>
      <dgm:t>
        <a:bodyPr/>
        <a:lstStyle/>
        <a:p>
          <a:endParaRPr lang="en-US"/>
        </a:p>
      </dgm:t>
    </dgm:pt>
    <dgm:pt modelId="{51C64336-FD3E-0540-82BC-F463E1422AEA}" type="sibTrans" cxnId="{6B289566-C0FE-924C-A9CD-C7BB7F8041B0}">
      <dgm:prSet/>
      <dgm:spPr/>
      <dgm:t>
        <a:bodyPr/>
        <a:lstStyle/>
        <a:p>
          <a:endParaRPr lang="en-US"/>
        </a:p>
      </dgm:t>
    </dgm:pt>
    <dgm:pt modelId="{1262F57B-9166-C24C-9784-DB767EC0D6DF}" type="pres">
      <dgm:prSet presAssocID="{AE7A956F-41A8-384C-BC30-0373C7BB3200}" presName="Name0" presStyleCnt="0">
        <dgm:presLayoutVars>
          <dgm:dir/>
          <dgm:animLvl val="lvl"/>
          <dgm:resizeHandles val="exact"/>
        </dgm:presLayoutVars>
      </dgm:prSet>
      <dgm:spPr/>
    </dgm:pt>
    <dgm:pt modelId="{F2703C7B-8F7B-2D4A-B51C-239E16B501D4}" type="pres">
      <dgm:prSet presAssocID="{BE2E2647-2D87-DC4A-A7B3-7116FC6A4AA4}" presName="Name8" presStyleCnt="0"/>
      <dgm:spPr/>
    </dgm:pt>
    <dgm:pt modelId="{A76FE54C-7449-0341-8905-3DF22D072398}" type="pres">
      <dgm:prSet presAssocID="{BE2E2647-2D87-DC4A-A7B3-7116FC6A4AA4}" presName="level" presStyleLbl="node1" presStyleIdx="0" presStyleCnt="5" custLinFactNeighborX="-10322" custLinFactNeighborY="1901">
        <dgm:presLayoutVars>
          <dgm:chMax val="1"/>
          <dgm:bulletEnabled val="1"/>
        </dgm:presLayoutVars>
      </dgm:prSet>
      <dgm:spPr/>
    </dgm:pt>
    <dgm:pt modelId="{32ED4F27-33BA-D64C-A031-2FAF6FA07ABC}" type="pres">
      <dgm:prSet presAssocID="{BE2E2647-2D87-DC4A-A7B3-7116FC6A4AA4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0D02829-B39C-6B4E-8E10-E668D1A3E476}" type="pres">
      <dgm:prSet presAssocID="{626C3A76-3725-E247-8208-E5B022FAA160}" presName="Name8" presStyleCnt="0"/>
      <dgm:spPr/>
    </dgm:pt>
    <dgm:pt modelId="{228C3FF5-61AC-3340-9E93-FBBF35A854F8}" type="pres">
      <dgm:prSet presAssocID="{626C3A76-3725-E247-8208-E5B022FAA160}" presName="level" presStyleLbl="node1" presStyleIdx="1" presStyleCnt="5">
        <dgm:presLayoutVars>
          <dgm:chMax val="1"/>
          <dgm:bulletEnabled val="1"/>
        </dgm:presLayoutVars>
      </dgm:prSet>
      <dgm:spPr/>
    </dgm:pt>
    <dgm:pt modelId="{F0B802F9-D6CE-D440-B7C6-7AEF1F77A5B4}" type="pres">
      <dgm:prSet presAssocID="{626C3A76-3725-E247-8208-E5B022FAA16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F97F455-7D05-484D-BEC5-A48E080A1A0E}" type="pres">
      <dgm:prSet presAssocID="{C7AEDFAE-1563-F04A-B8C2-EFE7A9F37687}" presName="Name8" presStyleCnt="0"/>
      <dgm:spPr/>
    </dgm:pt>
    <dgm:pt modelId="{261ABD93-3253-F34E-8B05-CB5C08D9888E}" type="pres">
      <dgm:prSet presAssocID="{C7AEDFAE-1563-F04A-B8C2-EFE7A9F37687}" presName="level" presStyleLbl="node1" presStyleIdx="2" presStyleCnt="5">
        <dgm:presLayoutVars>
          <dgm:chMax val="1"/>
          <dgm:bulletEnabled val="1"/>
        </dgm:presLayoutVars>
      </dgm:prSet>
      <dgm:spPr/>
    </dgm:pt>
    <dgm:pt modelId="{34550799-27C2-A347-B565-485CA4E8DD45}" type="pres">
      <dgm:prSet presAssocID="{C7AEDFAE-1563-F04A-B8C2-EFE7A9F3768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FE8278-94E0-754F-881C-78086CE25239}" type="pres">
      <dgm:prSet presAssocID="{1D0BF5C8-473F-244A-B52F-ADB9A527F76E}" presName="Name8" presStyleCnt="0"/>
      <dgm:spPr/>
    </dgm:pt>
    <dgm:pt modelId="{5347E15E-67FF-5145-93EE-E5152972E8C2}" type="pres">
      <dgm:prSet presAssocID="{1D0BF5C8-473F-244A-B52F-ADB9A527F76E}" presName="level" presStyleLbl="node1" presStyleIdx="3" presStyleCnt="5">
        <dgm:presLayoutVars>
          <dgm:chMax val="1"/>
          <dgm:bulletEnabled val="1"/>
        </dgm:presLayoutVars>
      </dgm:prSet>
      <dgm:spPr/>
    </dgm:pt>
    <dgm:pt modelId="{B9C1B8D8-39A7-E943-91B2-48ED61703888}" type="pres">
      <dgm:prSet presAssocID="{1D0BF5C8-473F-244A-B52F-ADB9A527F76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CD4C428-78D9-464B-81E2-02EEBE3569DC}" type="pres">
      <dgm:prSet presAssocID="{1E5734C4-38EB-E042-91B1-75C55922F0A8}" presName="Name8" presStyleCnt="0"/>
      <dgm:spPr/>
    </dgm:pt>
    <dgm:pt modelId="{43971369-72B0-FA47-AE8C-A96964E96D5B}" type="pres">
      <dgm:prSet presAssocID="{1E5734C4-38EB-E042-91B1-75C55922F0A8}" presName="level" presStyleLbl="node1" presStyleIdx="4" presStyleCnt="5">
        <dgm:presLayoutVars>
          <dgm:chMax val="1"/>
          <dgm:bulletEnabled val="1"/>
        </dgm:presLayoutVars>
      </dgm:prSet>
      <dgm:spPr/>
    </dgm:pt>
    <dgm:pt modelId="{C1BBCAA4-7904-8741-9803-DD9B05C33BEF}" type="pres">
      <dgm:prSet presAssocID="{1E5734C4-38EB-E042-91B1-75C55922F0A8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C0EB805-8098-4348-81CD-EDD9C35D5327}" srcId="{AE7A956F-41A8-384C-BC30-0373C7BB3200}" destId="{1D0BF5C8-473F-244A-B52F-ADB9A527F76E}" srcOrd="3" destOrd="0" parTransId="{0B40490D-216A-2849-82D4-860787B23C39}" sibTransId="{06FC3505-BE65-4047-B0CC-5CD662ED5242}"/>
    <dgm:cxn modelId="{91E03C10-7265-B24F-BAB5-EB960D30E0F8}" type="presOf" srcId="{BE2E2647-2D87-DC4A-A7B3-7116FC6A4AA4}" destId="{A76FE54C-7449-0341-8905-3DF22D072398}" srcOrd="0" destOrd="0" presId="urn:microsoft.com/office/officeart/2005/8/layout/pyramid3"/>
    <dgm:cxn modelId="{6B289566-C0FE-924C-A9CD-C7BB7F8041B0}" srcId="{AE7A956F-41A8-384C-BC30-0373C7BB3200}" destId="{1E5734C4-38EB-E042-91B1-75C55922F0A8}" srcOrd="4" destOrd="0" parTransId="{49877D0D-9112-4640-9A44-8A16FA7A9C4B}" sibTransId="{51C64336-FD3E-0540-82BC-F463E1422AEA}"/>
    <dgm:cxn modelId="{16FD514B-41C4-004F-BBD5-4EFD44D357FC}" type="presOf" srcId="{626C3A76-3725-E247-8208-E5B022FAA160}" destId="{228C3FF5-61AC-3340-9E93-FBBF35A854F8}" srcOrd="0" destOrd="0" presId="urn:microsoft.com/office/officeart/2005/8/layout/pyramid3"/>
    <dgm:cxn modelId="{A67B0750-49D0-6A42-AA9B-AAA792CE3E05}" srcId="{AE7A956F-41A8-384C-BC30-0373C7BB3200}" destId="{BE2E2647-2D87-DC4A-A7B3-7116FC6A4AA4}" srcOrd="0" destOrd="0" parTransId="{6F39CD1C-1EA9-304B-A07F-921B7073336F}" sibTransId="{A15387A4-C4F9-E042-9A0F-C2CF79D8D76F}"/>
    <dgm:cxn modelId="{A0CBCE78-5842-5849-B95B-1F8B9401AF43}" type="presOf" srcId="{C7AEDFAE-1563-F04A-B8C2-EFE7A9F37687}" destId="{34550799-27C2-A347-B565-485CA4E8DD45}" srcOrd="1" destOrd="0" presId="urn:microsoft.com/office/officeart/2005/8/layout/pyramid3"/>
    <dgm:cxn modelId="{05F75A5A-404F-824B-B2B5-ABA16FD1F77B}" type="presOf" srcId="{626C3A76-3725-E247-8208-E5B022FAA160}" destId="{F0B802F9-D6CE-D440-B7C6-7AEF1F77A5B4}" srcOrd="1" destOrd="0" presId="urn:microsoft.com/office/officeart/2005/8/layout/pyramid3"/>
    <dgm:cxn modelId="{FDFBB87B-F3BE-4743-8E85-DE77C591A231}" srcId="{AE7A956F-41A8-384C-BC30-0373C7BB3200}" destId="{626C3A76-3725-E247-8208-E5B022FAA160}" srcOrd="1" destOrd="0" parTransId="{12D2C29B-0187-1942-8CB2-73D2B1BD0CC8}" sibTransId="{70C9C3AC-C7B6-D042-8F9B-3FA53E8B0EE6}"/>
    <dgm:cxn modelId="{24717485-E5F1-E642-B5C1-2ECCC7D584C2}" type="presOf" srcId="{BE2E2647-2D87-DC4A-A7B3-7116FC6A4AA4}" destId="{32ED4F27-33BA-D64C-A031-2FAF6FA07ABC}" srcOrd="1" destOrd="0" presId="urn:microsoft.com/office/officeart/2005/8/layout/pyramid3"/>
    <dgm:cxn modelId="{FA252E9D-E9C5-8E4E-90C4-DAFADDFC0B47}" type="presOf" srcId="{C7AEDFAE-1563-F04A-B8C2-EFE7A9F37687}" destId="{261ABD93-3253-F34E-8B05-CB5C08D9888E}" srcOrd="0" destOrd="0" presId="urn:microsoft.com/office/officeart/2005/8/layout/pyramid3"/>
    <dgm:cxn modelId="{C74E52C8-EC4B-8747-98E9-383A2F17A48C}" srcId="{AE7A956F-41A8-384C-BC30-0373C7BB3200}" destId="{C7AEDFAE-1563-F04A-B8C2-EFE7A9F37687}" srcOrd="2" destOrd="0" parTransId="{370DAC3B-A7F5-2D4C-9154-CA63D24DD2DA}" sibTransId="{FA7B7716-4922-6644-8366-96412956ED72}"/>
    <dgm:cxn modelId="{35AB9DCD-ECE6-F44D-AB06-3A057DE4F89B}" type="presOf" srcId="{1D0BF5C8-473F-244A-B52F-ADB9A527F76E}" destId="{5347E15E-67FF-5145-93EE-E5152972E8C2}" srcOrd="0" destOrd="0" presId="urn:microsoft.com/office/officeart/2005/8/layout/pyramid3"/>
    <dgm:cxn modelId="{8F7BF7DF-5574-554F-9A68-AC4496271178}" type="presOf" srcId="{AE7A956F-41A8-384C-BC30-0373C7BB3200}" destId="{1262F57B-9166-C24C-9784-DB767EC0D6DF}" srcOrd="0" destOrd="0" presId="urn:microsoft.com/office/officeart/2005/8/layout/pyramid3"/>
    <dgm:cxn modelId="{1DF7CEE6-E1E4-6F4E-8A6E-10BB18BD1A7D}" type="presOf" srcId="{1E5734C4-38EB-E042-91B1-75C55922F0A8}" destId="{43971369-72B0-FA47-AE8C-A96964E96D5B}" srcOrd="0" destOrd="0" presId="urn:microsoft.com/office/officeart/2005/8/layout/pyramid3"/>
    <dgm:cxn modelId="{4B6A4EE7-5EED-F64A-86AE-EBE6F8FD114F}" type="presOf" srcId="{1D0BF5C8-473F-244A-B52F-ADB9A527F76E}" destId="{B9C1B8D8-39A7-E943-91B2-48ED61703888}" srcOrd="1" destOrd="0" presId="urn:microsoft.com/office/officeart/2005/8/layout/pyramid3"/>
    <dgm:cxn modelId="{1F1E9DEE-DBAE-8E41-8DD5-2243A6F58862}" type="presOf" srcId="{1E5734C4-38EB-E042-91B1-75C55922F0A8}" destId="{C1BBCAA4-7904-8741-9803-DD9B05C33BEF}" srcOrd="1" destOrd="0" presId="urn:microsoft.com/office/officeart/2005/8/layout/pyramid3"/>
    <dgm:cxn modelId="{BD2F3E00-F02E-AA46-B9AC-921DC7907EB8}" type="presParOf" srcId="{1262F57B-9166-C24C-9784-DB767EC0D6DF}" destId="{F2703C7B-8F7B-2D4A-B51C-239E16B501D4}" srcOrd="0" destOrd="0" presId="urn:microsoft.com/office/officeart/2005/8/layout/pyramid3"/>
    <dgm:cxn modelId="{E7B8BFCE-50B9-5B4F-95DE-65ADDD7013F9}" type="presParOf" srcId="{F2703C7B-8F7B-2D4A-B51C-239E16B501D4}" destId="{A76FE54C-7449-0341-8905-3DF22D072398}" srcOrd="0" destOrd="0" presId="urn:microsoft.com/office/officeart/2005/8/layout/pyramid3"/>
    <dgm:cxn modelId="{7D04895C-CCF2-1F4A-A1C4-D4AA4D0D57E3}" type="presParOf" srcId="{F2703C7B-8F7B-2D4A-B51C-239E16B501D4}" destId="{32ED4F27-33BA-D64C-A031-2FAF6FA07ABC}" srcOrd="1" destOrd="0" presId="urn:microsoft.com/office/officeart/2005/8/layout/pyramid3"/>
    <dgm:cxn modelId="{6622C286-E7B5-4C4E-BF24-DA599A9470BD}" type="presParOf" srcId="{1262F57B-9166-C24C-9784-DB767EC0D6DF}" destId="{10D02829-B39C-6B4E-8E10-E668D1A3E476}" srcOrd="1" destOrd="0" presId="urn:microsoft.com/office/officeart/2005/8/layout/pyramid3"/>
    <dgm:cxn modelId="{92025B3A-194B-464A-BA41-305AB4675535}" type="presParOf" srcId="{10D02829-B39C-6B4E-8E10-E668D1A3E476}" destId="{228C3FF5-61AC-3340-9E93-FBBF35A854F8}" srcOrd="0" destOrd="0" presId="urn:microsoft.com/office/officeart/2005/8/layout/pyramid3"/>
    <dgm:cxn modelId="{739631F4-B584-DB4F-B3C5-E329B0956EE0}" type="presParOf" srcId="{10D02829-B39C-6B4E-8E10-E668D1A3E476}" destId="{F0B802F9-D6CE-D440-B7C6-7AEF1F77A5B4}" srcOrd="1" destOrd="0" presId="urn:microsoft.com/office/officeart/2005/8/layout/pyramid3"/>
    <dgm:cxn modelId="{6D60CB27-313E-304A-9AB8-80086C8ACC45}" type="presParOf" srcId="{1262F57B-9166-C24C-9784-DB767EC0D6DF}" destId="{0F97F455-7D05-484D-BEC5-A48E080A1A0E}" srcOrd="2" destOrd="0" presId="urn:microsoft.com/office/officeart/2005/8/layout/pyramid3"/>
    <dgm:cxn modelId="{1FC08C87-A24D-4042-9F75-20E73B8C3F3E}" type="presParOf" srcId="{0F97F455-7D05-484D-BEC5-A48E080A1A0E}" destId="{261ABD93-3253-F34E-8B05-CB5C08D9888E}" srcOrd="0" destOrd="0" presId="urn:microsoft.com/office/officeart/2005/8/layout/pyramid3"/>
    <dgm:cxn modelId="{BBA291D1-C886-DA4E-A5C9-B6AD19722F2C}" type="presParOf" srcId="{0F97F455-7D05-484D-BEC5-A48E080A1A0E}" destId="{34550799-27C2-A347-B565-485CA4E8DD45}" srcOrd="1" destOrd="0" presId="urn:microsoft.com/office/officeart/2005/8/layout/pyramid3"/>
    <dgm:cxn modelId="{99999445-49BA-9749-91F7-C7B533DF4D2A}" type="presParOf" srcId="{1262F57B-9166-C24C-9784-DB767EC0D6DF}" destId="{BFFE8278-94E0-754F-881C-78086CE25239}" srcOrd="3" destOrd="0" presId="urn:microsoft.com/office/officeart/2005/8/layout/pyramid3"/>
    <dgm:cxn modelId="{F8F0F51D-E01B-1441-A663-30FED47BBBDD}" type="presParOf" srcId="{BFFE8278-94E0-754F-881C-78086CE25239}" destId="{5347E15E-67FF-5145-93EE-E5152972E8C2}" srcOrd="0" destOrd="0" presId="urn:microsoft.com/office/officeart/2005/8/layout/pyramid3"/>
    <dgm:cxn modelId="{DFDC18ED-CC98-FD46-B682-401019344182}" type="presParOf" srcId="{BFFE8278-94E0-754F-881C-78086CE25239}" destId="{B9C1B8D8-39A7-E943-91B2-48ED61703888}" srcOrd="1" destOrd="0" presId="urn:microsoft.com/office/officeart/2005/8/layout/pyramid3"/>
    <dgm:cxn modelId="{FDEAE523-7577-BC47-A06C-62FF82C4224F}" type="presParOf" srcId="{1262F57B-9166-C24C-9784-DB767EC0D6DF}" destId="{BCD4C428-78D9-464B-81E2-02EEBE3569DC}" srcOrd="4" destOrd="0" presId="urn:microsoft.com/office/officeart/2005/8/layout/pyramid3"/>
    <dgm:cxn modelId="{64B00524-596D-3C4C-9EBD-EF9F294B537F}" type="presParOf" srcId="{BCD4C428-78D9-464B-81E2-02EEBE3569DC}" destId="{43971369-72B0-FA47-AE8C-A96964E96D5B}" srcOrd="0" destOrd="0" presId="urn:microsoft.com/office/officeart/2005/8/layout/pyramid3"/>
    <dgm:cxn modelId="{FC9A8EA4-7487-C940-9AD2-CF4C63A05571}" type="presParOf" srcId="{BCD4C428-78D9-464B-81E2-02EEBE3569DC}" destId="{C1BBCAA4-7904-8741-9803-DD9B05C33BEF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AB14A-8881-7541-9CEF-3BC769FA0BAE}">
      <dsp:nvSpPr>
        <dsp:cNvPr id="0" name=""/>
        <dsp:cNvSpPr/>
      </dsp:nvSpPr>
      <dsp:spPr>
        <a:xfrm>
          <a:off x="1835084" y="0"/>
          <a:ext cx="1223389" cy="888074"/>
        </a:xfrm>
        <a:prstGeom prst="trapezoid">
          <a:avLst>
            <a:gd name="adj" fmla="val 6887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VIP客户</a:t>
          </a:r>
        </a:p>
      </dsp:txBody>
      <dsp:txXfrm>
        <a:off x="1835084" y="0"/>
        <a:ext cx="1223389" cy="888074"/>
      </dsp:txXfrm>
    </dsp:sp>
    <dsp:sp modelId="{83FA2484-2D5D-9C4B-9928-531B47571F8B}">
      <dsp:nvSpPr>
        <dsp:cNvPr id="0" name=""/>
        <dsp:cNvSpPr/>
      </dsp:nvSpPr>
      <dsp:spPr>
        <a:xfrm>
          <a:off x="1223389" y="888074"/>
          <a:ext cx="2446779" cy="888074"/>
        </a:xfrm>
        <a:prstGeom prst="trapezoid">
          <a:avLst>
            <a:gd name="adj" fmla="val 68879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现有客户</a:t>
          </a:r>
        </a:p>
      </dsp:txBody>
      <dsp:txXfrm>
        <a:off x="1651576" y="888074"/>
        <a:ext cx="1590406" cy="888074"/>
      </dsp:txXfrm>
    </dsp:sp>
    <dsp:sp modelId="{54DE6E24-95ED-AC45-AFA1-9EC3E5A4B457}">
      <dsp:nvSpPr>
        <dsp:cNvPr id="0" name=""/>
        <dsp:cNvSpPr/>
      </dsp:nvSpPr>
      <dsp:spPr>
        <a:xfrm>
          <a:off x="611694" y="1776148"/>
          <a:ext cx="3670169" cy="888074"/>
        </a:xfrm>
        <a:prstGeom prst="trapezoid">
          <a:avLst>
            <a:gd name="adj" fmla="val 68879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机会客户</a:t>
          </a:r>
        </a:p>
      </dsp:txBody>
      <dsp:txXfrm>
        <a:off x="1253974" y="1776148"/>
        <a:ext cx="2385610" cy="888074"/>
      </dsp:txXfrm>
    </dsp:sp>
    <dsp:sp modelId="{EEBAD802-0D56-F845-BDDF-9BF734834AEE}">
      <dsp:nvSpPr>
        <dsp:cNvPr id="0" name=""/>
        <dsp:cNvSpPr/>
      </dsp:nvSpPr>
      <dsp:spPr>
        <a:xfrm>
          <a:off x="0" y="2664222"/>
          <a:ext cx="4893559" cy="888074"/>
        </a:xfrm>
        <a:prstGeom prst="trapezoid">
          <a:avLst>
            <a:gd name="adj" fmla="val 68879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潜在客户</a:t>
          </a:r>
        </a:p>
      </dsp:txBody>
      <dsp:txXfrm>
        <a:off x="856372" y="2664222"/>
        <a:ext cx="3180813" cy="8880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FE54C-7449-0341-8905-3DF22D072398}">
      <dsp:nvSpPr>
        <dsp:cNvPr id="0" name=""/>
        <dsp:cNvSpPr/>
      </dsp:nvSpPr>
      <dsp:spPr>
        <a:xfrm rot="10800000">
          <a:off x="0" y="13066"/>
          <a:ext cx="5116945" cy="687339"/>
        </a:xfrm>
        <a:prstGeom prst="trapezoid">
          <a:avLst>
            <a:gd name="adj" fmla="val 74446"/>
          </a:avLst>
        </a:prstGeom>
        <a:solidFill>
          <a:schemeClr val="accent6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55,000</a:t>
          </a:r>
          <a:endParaRPr lang="en-US" sz="300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 rot="-10800000">
        <a:off x="895465" y="13066"/>
        <a:ext cx="3326014" cy="687339"/>
      </dsp:txXfrm>
    </dsp:sp>
    <dsp:sp modelId="{228C3FF5-61AC-3340-9E93-FBBF35A854F8}">
      <dsp:nvSpPr>
        <dsp:cNvPr id="0" name=""/>
        <dsp:cNvSpPr/>
      </dsp:nvSpPr>
      <dsp:spPr>
        <a:xfrm rot="10800000">
          <a:off x="511694" y="687339"/>
          <a:ext cx="4093556" cy="687339"/>
        </a:xfrm>
        <a:prstGeom prst="trapezoid">
          <a:avLst>
            <a:gd name="adj" fmla="val 74446"/>
          </a:avLst>
        </a:prstGeom>
        <a:solidFill>
          <a:schemeClr val="accent4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2,500</a:t>
          </a:r>
          <a:endParaRPr lang="en-US" sz="300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 rot="-10800000">
        <a:off x="1228066" y="687339"/>
        <a:ext cx="2660811" cy="687339"/>
      </dsp:txXfrm>
    </dsp:sp>
    <dsp:sp modelId="{261ABD93-3253-F34E-8B05-CB5C08D9888E}">
      <dsp:nvSpPr>
        <dsp:cNvPr id="0" name=""/>
        <dsp:cNvSpPr/>
      </dsp:nvSpPr>
      <dsp:spPr>
        <a:xfrm rot="10800000">
          <a:off x="1023389" y="1374679"/>
          <a:ext cx="3070167" cy="687339"/>
        </a:xfrm>
        <a:prstGeom prst="trapezoid">
          <a:avLst>
            <a:gd name="adj" fmla="val 74446"/>
          </a:avLst>
        </a:prstGeom>
        <a:solidFill>
          <a:schemeClr val="accent1">
            <a:lumMod val="60000"/>
            <a:lumOff val="4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1,500</a:t>
          </a:r>
          <a:endParaRPr lang="en-US" sz="300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 rot="-10800000">
        <a:off x="1560668" y="1374679"/>
        <a:ext cx="1995608" cy="687339"/>
      </dsp:txXfrm>
    </dsp:sp>
    <dsp:sp modelId="{5347E15E-67FF-5145-93EE-E5152972E8C2}">
      <dsp:nvSpPr>
        <dsp:cNvPr id="0" name=""/>
        <dsp:cNvSpPr/>
      </dsp:nvSpPr>
      <dsp:spPr>
        <a:xfrm rot="10800000">
          <a:off x="1535083" y="2062018"/>
          <a:ext cx="2046778" cy="687339"/>
        </a:xfrm>
        <a:prstGeom prst="trapezoid">
          <a:avLst>
            <a:gd name="adj" fmla="val 74446"/>
          </a:avLst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150</a:t>
          </a:r>
        </a:p>
      </dsp:txBody>
      <dsp:txXfrm rot="-10800000">
        <a:off x="1893269" y="2062018"/>
        <a:ext cx="1330405" cy="687339"/>
      </dsp:txXfrm>
    </dsp:sp>
    <dsp:sp modelId="{43971369-72B0-FA47-AE8C-A96964E96D5B}">
      <dsp:nvSpPr>
        <dsp:cNvPr id="0" name=""/>
        <dsp:cNvSpPr/>
      </dsp:nvSpPr>
      <dsp:spPr>
        <a:xfrm rot="10800000">
          <a:off x="2046778" y="2749358"/>
          <a:ext cx="1023389" cy="687339"/>
        </a:xfrm>
        <a:prstGeom prst="trapezoid">
          <a:avLst>
            <a:gd name="adj" fmla="val 74446"/>
          </a:avLst>
        </a:prstGeom>
        <a:solidFill>
          <a:schemeClr val="accent5">
            <a:lumMod val="5000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50</a:t>
          </a:r>
        </a:p>
      </dsp:txBody>
      <dsp:txXfrm rot="-10800000">
        <a:off x="2046778" y="2749358"/>
        <a:ext cx="1023389" cy="6873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tiff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691BD-C247-5A43-912C-AE655260C99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3AEE6-67D0-CE46-BC8E-78700A312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1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0695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2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3205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3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0812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目前企业中有客服主管么？</a:t>
            </a:r>
          </a:p>
          <a:p>
            <a:r>
              <a:rPr lang="en-US" altLang="zh-CN" dirty="0"/>
              <a:t>1) </a:t>
            </a:r>
            <a:r>
              <a:rPr lang="zh-CN" altLang="en-US" dirty="0"/>
              <a:t>有</a:t>
            </a:r>
          </a:p>
          <a:p>
            <a:r>
              <a:rPr lang="en-US" altLang="zh-CN" dirty="0"/>
              <a:t>2) </a:t>
            </a:r>
            <a:r>
              <a:rPr lang="zh-CN" altLang="en-US" dirty="0"/>
              <a:t>没有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81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目前有上线</a:t>
            </a:r>
            <a:r>
              <a:rPr lang="en-US" dirty="0"/>
              <a:t>CRM</a:t>
            </a:r>
            <a:r>
              <a:rPr lang="zh-CN" altLang="en-US" dirty="0"/>
              <a:t>系统么？</a:t>
            </a:r>
          </a:p>
          <a:p>
            <a:r>
              <a:rPr lang="en-US" altLang="zh-CN" dirty="0"/>
              <a:t>1</a:t>
            </a:r>
            <a:r>
              <a:rPr lang="zh-CN" altLang="en-US" dirty="0"/>
              <a:t>）有</a:t>
            </a:r>
          </a:p>
          <a:p>
            <a:r>
              <a:rPr lang="en-US" altLang="zh-CN" dirty="0"/>
              <a:t>2</a:t>
            </a:r>
            <a:r>
              <a:rPr lang="zh-CN" altLang="en-US"/>
              <a:t>）没有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79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B8CAE832-7589-48FB-AC93-B62E2FC49744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t>18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198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7724-F90E-8A4E-9045-A0EF1438F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B1103-5AFB-2640-A448-FBEDC374A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85380-9058-3C49-8194-ADFE953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8DB8A-3A72-2A43-8BCA-C5025F8B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A4B1C-DCED-464D-89B4-E1BD5BBD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94AC-6715-3046-BE6F-79F23BAF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EF409-E29D-B744-9F5B-3290632D3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95F71-6F3B-5E4E-9C16-FE37F620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C870-5183-F748-96DA-AEF9A8912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CED3A-B8AD-E44A-AA05-38963DCE7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2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0E2FE-A61B-494E-A445-B1B1ABCF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E33DF-85B1-A242-8FCF-B39FA08A3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24471-89A0-264C-843B-9BE4A64CF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C02E-6D51-BC4C-B9FF-9629249C1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01FF-CFEE-2F42-BCDC-62E712CB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1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5FA4-CD5F-CB42-945E-05D0CC2EE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67843-D12B-964B-8680-4528E8F10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4BA65-A204-4C48-BA24-11961E42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2474F-E657-A847-9D10-44BD75D3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DE4AD-CE9B-8E41-A87B-4D144F93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4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9A36-9B8B-8246-BC7D-58AE3682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D44C8-A9EF-174B-9E5B-CEA271CA8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77A4-155B-3D43-8A26-DB66D9F30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21FCC-237E-1E4C-A68D-D75F5259C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B008-F445-CF42-B0B6-FD913639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5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443D-45F5-C142-8B5F-4D733BF0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9FA7-ACC5-D342-93C7-5B0868EC0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3D007-3161-ED4F-ABB2-2415EC223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4D979-89F1-484A-B997-A14A41CC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54189-ADA0-E94B-BC9D-401A44D97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C3FC2-F78E-734C-A554-83DBBE03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F960-9DD4-164A-B111-B01135C7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A1307-C8CD-EA4A-B537-E63FA93C5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6E81B-CDA2-9543-9425-BBF1C41BC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2EFB9-2097-CD4E-B207-D67740570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A53BD-7B67-524D-89D8-BFF30BCC3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AC3A13-0615-B24A-980B-F53C82203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94465-7142-EE45-A8B2-BF0564EB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112EE-0E89-8C4A-A488-3C99B714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9253-2953-624B-A75E-E9C74C7E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B54BD-42DE-6E46-B9E7-E30B4AD5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FBB2B1-37C7-6346-AD27-C59F695D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DD299-D8B1-0E4A-AFF4-51CCB7C4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6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0C0F2-E488-CF4F-BADD-1535CEC8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7CF1C-3841-704E-9E48-158F7D5F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029A6-4365-E74E-AC5A-D89BA5C1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E56A-6D39-2B41-A217-9A7343C2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2A34C-7534-4B43-BED6-332088A37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C6332-DAAB-2E44-AFBC-1435CDC9A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D447-A986-8142-8AAF-0E84519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2F49A-AA54-204A-B924-020FCDD0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08C2A-D76C-CA4D-9A91-0A46D1DB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A3B9-8B69-A540-8F68-185E9973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AEB28-C60D-C24E-81BC-405A2B6D4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2A682-BD05-F441-B219-F4E79C87E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02046-D0BB-F842-AAB0-44F6DC8DD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E0B6-701A-9646-B44B-B3C851BA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FDB01-D149-5041-8720-18357192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6AFE0-5190-B643-9E24-748BEA135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D215B-B03E-804F-B2CC-1BA775A26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79963-A74E-734C-B93C-24C524B5C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EA9E0-5343-814D-B24A-88783A2F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57D0D-E17F-534D-959D-4586B02D1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chatopera" TargetMode="External"/><Relationship Id="rId2" Type="http://schemas.openxmlformats.org/officeDocument/2006/relationships/hyperlink" Target="https://docs.chatopera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t.chatopera.com/" TargetMode="External"/><Relationship Id="rId5" Type="http://schemas.openxmlformats.org/officeDocument/2006/relationships/hyperlink" Target="https://blog.chatopera.com/" TargetMode="External"/><Relationship Id="rId4" Type="http://schemas.openxmlformats.org/officeDocument/2006/relationships/hyperlink" Target="https://github.com/chatopera/cskef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4D3B5F77-1D4D-4FB3-AD0C-8894BEA36E1C}"/>
              </a:ext>
            </a:extLst>
          </p:cNvPr>
          <p:cNvSpPr/>
          <p:nvPr/>
        </p:nvSpPr>
        <p:spPr>
          <a:xfrm>
            <a:off x="1485003" y="2425724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行动号召：给春松客服 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E89644E-DA3A-4EAE-A3D3-77FC40468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28" y="4267222"/>
            <a:ext cx="4386187" cy="11615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203B415-75BE-488F-9ACE-631B813D6BDC}"/>
              </a:ext>
            </a:extLst>
          </p:cNvPr>
          <p:cNvSpPr txBox="1"/>
          <p:nvPr/>
        </p:nvSpPr>
        <p:spPr>
          <a:xfrm>
            <a:off x="1404097" y="997206"/>
            <a:ext cx="77380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做好开源客服系统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FC6D2F-5C82-43C8-8E1E-AD856B5184FA}"/>
              </a:ext>
            </a:extLst>
          </p:cNvPr>
          <p:cNvSpPr txBox="1"/>
          <p:nvPr/>
        </p:nvSpPr>
        <p:spPr>
          <a:xfrm>
            <a:off x="1485003" y="3300244"/>
            <a:ext cx="6094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github.com/chatopera/cskefu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0CFD508-9D21-4C54-A70A-68A283DB3F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2185" y="4014918"/>
            <a:ext cx="3238500" cy="6858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3782B46-37F4-422D-AF00-0C93559BCBF6}"/>
              </a:ext>
            </a:extLst>
          </p:cNvPr>
          <p:cNvSpPr txBox="1"/>
          <p:nvPr/>
        </p:nvSpPr>
        <p:spPr>
          <a:xfrm>
            <a:off x="1485003" y="4918422"/>
            <a:ext cx="248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分享内容在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秒后开始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075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客户关系管理系统概述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4ADFB0C0-8E19-4F4B-ABA4-AC498E610490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00C86B84-690D-D344-92CB-CA6249A8EB92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2726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718710" y="2212063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任务及备忘录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FCB432-0B43-1643-9496-B24512872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429" y="2504611"/>
            <a:ext cx="2479827" cy="24798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234595-CE83-EA45-B4E1-580517F112D2}"/>
              </a:ext>
            </a:extLst>
          </p:cNvPr>
          <p:cNvSpPr txBox="1"/>
          <p:nvPr/>
        </p:nvSpPr>
        <p:spPr>
          <a:xfrm>
            <a:off x="4324478" y="1153401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商业机会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9F6092-6869-0247-AA61-83F30B7BA1FB}"/>
              </a:ext>
            </a:extLst>
          </p:cNvPr>
          <p:cNvSpPr txBox="1"/>
          <p:nvPr/>
        </p:nvSpPr>
        <p:spPr>
          <a:xfrm>
            <a:off x="6755099" y="2247569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潜在客户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864741-9B8D-3040-9FA0-D71847D352A4}"/>
              </a:ext>
            </a:extLst>
          </p:cNvPr>
          <p:cNvSpPr txBox="1"/>
          <p:nvPr/>
        </p:nvSpPr>
        <p:spPr>
          <a:xfrm>
            <a:off x="6376706" y="5165663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联系人管理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A435A5-1A66-1748-8E4D-FC033B3743C2}"/>
              </a:ext>
            </a:extLst>
          </p:cNvPr>
          <p:cNvSpPr txBox="1"/>
          <p:nvPr/>
        </p:nvSpPr>
        <p:spPr>
          <a:xfrm>
            <a:off x="3084564" y="5176855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客户管理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70821C-0EDF-9E47-86FC-42C19F236394}"/>
              </a:ext>
            </a:extLst>
          </p:cNvPr>
          <p:cNvSpPr txBox="1"/>
          <p:nvPr/>
        </p:nvSpPr>
        <p:spPr>
          <a:xfrm>
            <a:off x="1582312" y="3744524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目标群体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6F01FE-E7A6-5E42-9F80-236A73DED915}"/>
              </a:ext>
            </a:extLst>
          </p:cNvPr>
          <p:cNvSpPr txBox="1"/>
          <p:nvPr/>
        </p:nvSpPr>
        <p:spPr>
          <a:xfrm>
            <a:off x="7043882" y="3788638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报价及合同</a:t>
            </a: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89ACF3B9-41E5-0349-91F1-7263431C947A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DA74C490-D1E7-CA47-B65D-74B665850AB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6086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客户关系管理模型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5CE443B-643F-834A-BE27-1F584C6445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3512404"/>
              </p:ext>
            </p:extLst>
          </p:nvPr>
        </p:nvGraphicFramePr>
        <p:xfrm>
          <a:off x="2432050" y="1942360"/>
          <a:ext cx="4893559" cy="35522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3F92966D-ADB8-FC40-8E91-0C5010D386AF}"/>
              </a:ext>
            </a:extLst>
          </p:cNvPr>
          <p:cNvSpPr/>
          <p:nvPr/>
        </p:nvSpPr>
        <p:spPr>
          <a:xfrm>
            <a:off x="1437482" y="3718508"/>
            <a:ext cx="285750" cy="1776149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89479B-E16E-7647-9646-ED8CC969DD7A}"/>
              </a:ext>
            </a:extLst>
          </p:cNvPr>
          <p:cNvSpPr txBox="1"/>
          <p:nvPr/>
        </p:nvSpPr>
        <p:spPr>
          <a:xfrm>
            <a:off x="823120" y="4114800"/>
            <a:ext cx="540020" cy="80304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赢得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9A62F0D2-74BD-584F-A0F6-E53D6FB49145}"/>
              </a:ext>
            </a:extLst>
          </p:cNvPr>
          <p:cNvSpPr/>
          <p:nvPr/>
        </p:nvSpPr>
        <p:spPr>
          <a:xfrm>
            <a:off x="2457447" y="2915468"/>
            <a:ext cx="285750" cy="1776149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1766CE-2D35-EB44-B000-E7A98B1E7660}"/>
              </a:ext>
            </a:extLst>
          </p:cNvPr>
          <p:cNvSpPr txBox="1"/>
          <p:nvPr/>
        </p:nvSpPr>
        <p:spPr>
          <a:xfrm>
            <a:off x="1914525" y="3311760"/>
            <a:ext cx="540020" cy="80304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发展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2C75BF97-317C-E349-8434-90CC1CE84175}"/>
              </a:ext>
            </a:extLst>
          </p:cNvPr>
          <p:cNvSpPr/>
          <p:nvPr/>
        </p:nvSpPr>
        <p:spPr>
          <a:xfrm>
            <a:off x="3332162" y="1844626"/>
            <a:ext cx="285750" cy="1776149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770FF9-8A09-7F4E-88C8-390EA4865909}"/>
              </a:ext>
            </a:extLst>
          </p:cNvPr>
          <p:cNvSpPr txBox="1"/>
          <p:nvPr/>
        </p:nvSpPr>
        <p:spPr>
          <a:xfrm>
            <a:off x="2717800" y="2240918"/>
            <a:ext cx="540020" cy="80304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保持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B9BA37-A98F-4D4C-95E6-E6ABF88DBA10}"/>
              </a:ext>
            </a:extLst>
          </p:cNvPr>
          <p:cNvCxnSpPr/>
          <p:nvPr/>
        </p:nvCxnSpPr>
        <p:spPr>
          <a:xfrm>
            <a:off x="5486399" y="2828927"/>
            <a:ext cx="62007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F4075E-EB6F-B142-A45A-BB45E19E14C4}"/>
              </a:ext>
            </a:extLst>
          </p:cNvPr>
          <p:cNvCxnSpPr>
            <a:cxnSpLocks/>
          </p:cNvCxnSpPr>
          <p:nvPr/>
        </p:nvCxnSpPr>
        <p:spPr>
          <a:xfrm>
            <a:off x="6110287" y="3713746"/>
            <a:ext cx="5576887" cy="190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B8E2F1A-1BF5-8C47-99D2-D3EF90F685BF}"/>
              </a:ext>
            </a:extLst>
          </p:cNvPr>
          <p:cNvCxnSpPr>
            <a:cxnSpLocks/>
          </p:cNvCxnSpPr>
          <p:nvPr/>
        </p:nvCxnSpPr>
        <p:spPr>
          <a:xfrm>
            <a:off x="6710804" y="4591291"/>
            <a:ext cx="499065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B171582-2BBC-9243-B3B5-0ADDC8E7809F}"/>
              </a:ext>
            </a:extLst>
          </p:cNvPr>
          <p:cNvCxnSpPr>
            <a:cxnSpLocks/>
          </p:cNvCxnSpPr>
          <p:nvPr/>
        </p:nvCxnSpPr>
        <p:spPr>
          <a:xfrm>
            <a:off x="7325609" y="5494657"/>
            <a:ext cx="440442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4B48AD2-8FF7-AC41-89AA-88581A47509F}"/>
              </a:ext>
            </a:extLst>
          </p:cNvPr>
          <p:cNvSpPr txBox="1"/>
          <p:nvPr/>
        </p:nvSpPr>
        <p:spPr>
          <a:xfrm>
            <a:off x="7340291" y="486124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不断扩大潜在客户规模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03385C-F82F-5E43-9196-8D0CBC411918}"/>
              </a:ext>
            </a:extLst>
          </p:cNvPr>
          <p:cNvSpPr txBox="1"/>
          <p:nvPr/>
        </p:nvSpPr>
        <p:spPr>
          <a:xfrm>
            <a:off x="7325609" y="4039191"/>
            <a:ext cx="279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根据客户需求，建立机会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BABB6A-7C64-5748-8E56-57FC153D6803}"/>
              </a:ext>
            </a:extLst>
          </p:cNvPr>
          <p:cNvSpPr txBox="1"/>
          <p:nvPr/>
        </p:nvSpPr>
        <p:spPr>
          <a:xfrm>
            <a:off x="7325609" y="311992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提供定制服务，维护客户关系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E7EC8A-9E9C-0240-9644-F980F50A73F2}"/>
              </a:ext>
            </a:extLst>
          </p:cNvPr>
          <p:cNvSpPr txBox="1"/>
          <p:nvPr/>
        </p:nvSpPr>
        <p:spPr>
          <a:xfrm>
            <a:off x="7340291" y="2255431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提升质量，改善服务，稳定发展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Box 58">
            <a:extLst>
              <a:ext uri="{FF2B5EF4-FFF2-40B4-BE49-F238E27FC236}">
                <a16:creationId xmlns:a16="http://schemas.microsoft.com/office/drawing/2014/main" id="{266A446A-B320-6A4E-9264-EDEE9DC96CFF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9699781D-95EA-A943-99CC-A7EFF25E535A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386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  <p:bldP spid="13" grpId="0"/>
      <p:bldP spid="22" grpId="0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商业机会预期漏斗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169AD62-38A9-C34B-9504-1C95938A50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8138648"/>
              </p:ext>
            </p:extLst>
          </p:nvPr>
        </p:nvGraphicFramePr>
        <p:xfrm>
          <a:off x="3572194" y="2143357"/>
          <a:ext cx="5116945" cy="3436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6282DAB-5A0F-2443-B11E-765365B6E86E}"/>
              </a:ext>
            </a:extLst>
          </p:cNvPr>
          <p:cNvSpPr txBox="1"/>
          <p:nvPr/>
        </p:nvSpPr>
        <p:spPr>
          <a:xfrm>
            <a:off x="1392381" y="2143357"/>
            <a:ext cx="156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寻找探询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FFCA15-C83B-A945-B9E9-7306F3526485}"/>
              </a:ext>
            </a:extLst>
          </p:cNvPr>
          <p:cNvSpPr txBox="1"/>
          <p:nvPr/>
        </p:nvSpPr>
        <p:spPr>
          <a:xfrm>
            <a:off x="1392381" y="2893287"/>
            <a:ext cx="156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介绍展示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0E50E9-0C5F-9145-92CE-DF3E88BAEE4F}"/>
              </a:ext>
            </a:extLst>
          </p:cNvPr>
          <p:cNvSpPr txBox="1"/>
          <p:nvPr/>
        </p:nvSpPr>
        <p:spPr>
          <a:xfrm>
            <a:off x="1392381" y="5151896"/>
            <a:ext cx="156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成单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E1AB93-21E0-F344-8FD1-270F81434555}"/>
              </a:ext>
            </a:extLst>
          </p:cNvPr>
          <p:cNvSpPr txBox="1"/>
          <p:nvPr/>
        </p:nvSpPr>
        <p:spPr>
          <a:xfrm>
            <a:off x="1380851" y="4401966"/>
            <a:ext cx="156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报价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60A2D6-5733-754C-AD64-DFFE558A75E2}"/>
              </a:ext>
            </a:extLst>
          </p:cNvPr>
          <p:cNvSpPr txBox="1"/>
          <p:nvPr/>
        </p:nvSpPr>
        <p:spPr>
          <a:xfrm>
            <a:off x="1392381" y="3643217"/>
            <a:ext cx="1560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价值认知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15CF34-6794-0042-8E0E-913BDCF20766}"/>
              </a:ext>
            </a:extLst>
          </p:cNvPr>
          <p:cNvSpPr txBox="1"/>
          <p:nvPr/>
        </p:nvSpPr>
        <p:spPr>
          <a:xfrm>
            <a:off x="9100270" y="2543467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4.5%</a:t>
            </a:r>
            <a:endParaRPr 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90665A-E105-064B-9DBE-198C3646395F}"/>
              </a:ext>
            </a:extLst>
          </p:cNvPr>
          <p:cNvSpPr txBox="1"/>
          <p:nvPr/>
        </p:nvSpPr>
        <p:spPr>
          <a:xfrm>
            <a:off x="9112118" y="3198397"/>
            <a:ext cx="713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60%</a:t>
            </a:r>
            <a:endParaRPr 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7CB6CE-C212-EC47-A11C-77D8D0062DC6}"/>
              </a:ext>
            </a:extLst>
          </p:cNvPr>
          <p:cNvSpPr txBox="1"/>
          <p:nvPr/>
        </p:nvSpPr>
        <p:spPr>
          <a:xfrm>
            <a:off x="9112589" y="4001856"/>
            <a:ext cx="713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10%</a:t>
            </a:r>
            <a:endParaRPr 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C12A1C-BF17-5542-BC21-F96FBA834D5C}"/>
              </a:ext>
            </a:extLst>
          </p:cNvPr>
          <p:cNvSpPr txBox="1"/>
          <p:nvPr/>
        </p:nvSpPr>
        <p:spPr>
          <a:xfrm>
            <a:off x="9100270" y="4802076"/>
            <a:ext cx="713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30%</a:t>
            </a:r>
            <a:endParaRPr lang="en-US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Box 58">
            <a:extLst>
              <a:ext uri="{FF2B5EF4-FFF2-40B4-BE49-F238E27FC236}">
                <a16:creationId xmlns:a16="http://schemas.microsoft.com/office/drawing/2014/main" id="{1977832C-1032-F54C-9D6A-AC5D7C8102C9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25">
            <a:extLst>
              <a:ext uri="{FF2B5EF4-FFF2-40B4-BE49-F238E27FC236}">
                <a16:creationId xmlns:a16="http://schemas.microsoft.com/office/drawing/2014/main" id="{C1F3CB3A-C27E-964D-ACB5-B2F6FCC8D2E5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8433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客户生命周期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EBBC2D3-2B9C-7040-97BB-2104D3A5AA79}"/>
              </a:ext>
            </a:extLst>
          </p:cNvPr>
          <p:cNvCxnSpPr>
            <a:cxnSpLocks/>
          </p:cNvCxnSpPr>
          <p:nvPr/>
        </p:nvCxnSpPr>
        <p:spPr>
          <a:xfrm>
            <a:off x="1932712" y="2036618"/>
            <a:ext cx="0" cy="353291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E7EB8D1-D5BC-CC40-9671-D33E3ABDEBEA}"/>
              </a:ext>
            </a:extLst>
          </p:cNvPr>
          <p:cNvCxnSpPr>
            <a:cxnSpLocks/>
          </p:cNvCxnSpPr>
          <p:nvPr/>
        </p:nvCxnSpPr>
        <p:spPr>
          <a:xfrm flipH="1">
            <a:off x="1911930" y="5548746"/>
            <a:ext cx="9040091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57A86A9-5C10-9A4E-A133-2E2BA03E614F}"/>
              </a:ext>
            </a:extLst>
          </p:cNvPr>
          <p:cNvCxnSpPr/>
          <p:nvPr/>
        </p:nvCxnSpPr>
        <p:spPr>
          <a:xfrm>
            <a:off x="3387440" y="2036618"/>
            <a:ext cx="0" cy="459278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12E201-24E9-6341-9C26-E1097F9E3C66}"/>
              </a:ext>
            </a:extLst>
          </p:cNvPr>
          <p:cNvCxnSpPr/>
          <p:nvPr/>
        </p:nvCxnSpPr>
        <p:spPr>
          <a:xfrm>
            <a:off x="4724404" y="2015836"/>
            <a:ext cx="0" cy="459278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6451B148-E337-0144-96B9-5909A11D6577}"/>
              </a:ext>
            </a:extLst>
          </p:cNvPr>
          <p:cNvSpPr/>
          <p:nvPr/>
        </p:nvSpPr>
        <p:spPr>
          <a:xfrm>
            <a:off x="1953494" y="3715095"/>
            <a:ext cx="8375073" cy="1830616"/>
          </a:xfrm>
          <a:custGeom>
            <a:avLst/>
            <a:gdLst>
              <a:gd name="connsiteX0" fmla="*/ 0 w 8375073"/>
              <a:gd name="connsiteY0" fmla="*/ 1812869 h 1830616"/>
              <a:gd name="connsiteX1" fmla="*/ 1662546 w 8375073"/>
              <a:gd name="connsiteY1" fmla="*/ 1625832 h 1830616"/>
              <a:gd name="connsiteX2" fmla="*/ 2763982 w 8375073"/>
              <a:gd name="connsiteY2" fmla="*/ 358141 h 1830616"/>
              <a:gd name="connsiteX3" fmla="*/ 5257800 w 8375073"/>
              <a:gd name="connsiteY3" fmla="*/ 25632 h 1830616"/>
              <a:gd name="connsiteX4" fmla="*/ 6442364 w 8375073"/>
              <a:gd name="connsiteY4" fmla="*/ 898469 h 1830616"/>
              <a:gd name="connsiteX5" fmla="*/ 8375073 w 8375073"/>
              <a:gd name="connsiteY5" fmla="*/ 1812869 h 1830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375073" h="1830616">
                <a:moveTo>
                  <a:pt x="0" y="1812869"/>
                </a:moveTo>
                <a:cubicBezTo>
                  <a:pt x="600941" y="1840578"/>
                  <a:pt x="1201882" y="1868287"/>
                  <a:pt x="1662546" y="1625832"/>
                </a:cubicBezTo>
                <a:cubicBezTo>
                  <a:pt x="2123210" y="1383377"/>
                  <a:pt x="2164773" y="624841"/>
                  <a:pt x="2763982" y="358141"/>
                </a:cubicBezTo>
                <a:cubicBezTo>
                  <a:pt x="3363191" y="91441"/>
                  <a:pt x="4644736" y="-64423"/>
                  <a:pt x="5257800" y="25632"/>
                </a:cubicBezTo>
                <a:cubicBezTo>
                  <a:pt x="5870864" y="115687"/>
                  <a:pt x="5922819" y="600596"/>
                  <a:pt x="6442364" y="898469"/>
                </a:cubicBezTo>
                <a:cubicBezTo>
                  <a:pt x="6961909" y="1196342"/>
                  <a:pt x="7668491" y="1504605"/>
                  <a:pt x="8375073" y="1812869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98FAE3-E838-7949-82EE-C2D8FE49D0BA}"/>
              </a:ext>
            </a:extLst>
          </p:cNvPr>
          <p:cNvCxnSpPr/>
          <p:nvPr/>
        </p:nvCxnSpPr>
        <p:spPr>
          <a:xfrm>
            <a:off x="7100458" y="2036618"/>
            <a:ext cx="0" cy="4592782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884F4EE-33F4-4747-AA34-D8F96BA0B7D2}"/>
              </a:ext>
            </a:extLst>
          </p:cNvPr>
          <p:cNvSpPr txBox="1"/>
          <p:nvPr/>
        </p:nvSpPr>
        <p:spPr>
          <a:xfrm>
            <a:off x="2106078" y="28170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客户获取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3BC74E-68C3-1043-8DAC-6BAB2D0D68C5}"/>
              </a:ext>
            </a:extLst>
          </p:cNvPr>
          <p:cNvSpPr txBox="1"/>
          <p:nvPr/>
        </p:nvSpPr>
        <p:spPr>
          <a:xfrm>
            <a:off x="3501924" y="28223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客户获取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5D465B-F88C-4F4D-BF79-559331B0ED01}"/>
              </a:ext>
            </a:extLst>
          </p:cNvPr>
          <p:cNvSpPr txBox="1"/>
          <p:nvPr/>
        </p:nvSpPr>
        <p:spPr>
          <a:xfrm>
            <a:off x="5358433" y="282771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客户成熟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372584-1B77-F54B-A5B8-E496D6FD3B4C}"/>
              </a:ext>
            </a:extLst>
          </p:cNvPr>
          <p:cNvSpPr txBox="1"/>
          <p:nvPr/>
        </p:nvSpPr>
        <p:spPr>
          <a:xfrm>
            <a:off x="7416200" y="283681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客户衰退及流失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5098AA-0554-554E-B3A3-62059878766C}"/>
              </a:ext>
            </a:extLst>
          </p:cNvPr>
          <p:cNvSpPr txBox="1"/>
          <p:nvPr/>
        </p:nvSpPr>
        <p:spPr>
          <a:xfrm>
            <a:off x="10706243" y="588125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时间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805DB7F-252F-9841-9306-9C25398C3ECF}"/>
              </a:ext>
            </a:extLst>
          </p:cNvPr>
          <p:cNvSpPr txBox="1"/>
          <p:nvPr/>
        </p:nvSpPr>
        <p:spPr>
          <a:xfrm>
            <a:off x="633668" y="203661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价值贡献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58">
            <a:extLst>
              <a:ext uri="{FF2B5EF4-FFF2-40B4-BE49-F238E27FC236}">
                <a16:creationId xmlns:a16="http://schemas.microsoft.com/office/drawing/2014/main" id="{ED154DF6-4120-CF4E-9BB1-F71C2951DACE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5">
            <a:extLst>
              <a:ext uri="{FF2B5EF4-FFF2-40B4-BE49-F238E27FC236}">
                <a16:creationId xmlns:a16="http://schemas.microsoft.com/office/drawing/2014/main" id="{8FC620D8-33F5-5C42-A055-4E5E8C4B2DF1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3667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中客户转化过程建模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1304324" y="1775098"/>
            <a:ext cx="2727349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目标群体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60A56A-E620-9643-8877-383AD3A0DA00}"/>
              </a:ext>
            </a:extLst>
          </p:cNvPr>
          <p:cNvSpPr txBox="1"/>
          <p:nvPr/>
        </p:nvSpPr>
        <p:spPr>
          <a:xfrm>
            <a:off x="1658911" y="2828774"/>
            <a:ext cx="3548044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目标对象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9F41F5-735A-FC4B-84F2-E89FE4D0F5F2}"/>
              </a:ext>
            </a:extLst>
          </p:cNvPr>
          <p:cNvSpPr txBox="1"/>
          <p:nvPr/>
        </p:nvSpPr>
        <p:spPr>
          <a:xfrm>
            <a:off x="2601020" y="3844435"/>
            <a:ext cx="3548044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潜在客户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03663A-7785-B249-A633-C0AEB2D908D0}"/>
              </a:ext>
            </a:extLst>
          </p:cNvPr>
          <p:cNvSpPr txBox="1"/>
          <p:nvPr/>
        </p:nvSpPr>
        <p:spPr>
          <a:xfrm>
            <a:off x="3377515" y="4703701"/>
            <a:ext cx="3548044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商业机会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CFE68B-0067-A041-A45E-2A25D557E68F}"/>
              </a:ext>
            </a:extLst>
          </p:cNvPr>
          <p:cNvSpPr txBox="1"/>
          <p:nvPr/>
        </p:nvSpPr>
        <p:spPr>
          <a:xfrm>
            <a:off x="3377515" y="5578251"/>
            <a:ext cx="3548044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联系人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E24EE2-626F-594C-A0E6-4463A514FD78}"/>
              </a:ext>
            </a:extLst>
          </p:cNvPr>
          <p:cNvSpPr txBox="1"/>
          <p:nvPr/>
        </p:nvSpPr>
        <p:spPr>
          <a:xfrm>
            <a:off x="6784123" y="5211531"/>
            <a:ext cx="3548044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客户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DBAC8E20-5628-4041-AA85-2CCF2BD4A30C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09C89F75-4915-BA4D-8C70-A2372BD67933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094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春松客服中的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1245420" y="2200732"/>
            <a:ext cx="4104456" cy="19389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71500" marR="0" indent="-5715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客户管理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571500" marR="0" indent="-5715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联系人管理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grpSp>
        <p:nvGrpSpPr>
          <p:cNvPr id="7" name="组合 27">
            <a:extLst>
              <a:ext uri="{FF2B5EF4-FFF2-40B4-BE49-F238E27FC236}">
                <a16:creationId xmlns:a16="http://schemas.microsoft.com/office/drawing/2014/main" id="{EDAD558C-8C69-504C-BE72-8CEAA88CEC5E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AD6CB347-8E46-254E-9792-056F627BE0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1F059736-6AE5-7C46-99AC-6F3E79B0F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F0E9C5C4-F64C-9C41-819C-916969D58B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77F58BB-5A08-DC40-88A3-B2E9B44B4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278A3866-791B-6249-900E-ABB75C38B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F43995A-8EEA-A64B-AEE9-7CC956501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AA67515-AB70-214B-B439-825C35D23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58">
            <a:extLst>
              <a:ext uri="{FF2B5EF4-FFF2-40B4-BE49-F238E27FC236}">
                <a16:creationId xmlns:a16="http://schemas.microsoft.com/office/drawing/2014/main" id="{FAC453E0-DF03-A841-BB85-C4D7226B9208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25">
            <a:extLst>
              <a:ext uri="{FF2B5EF4-FFF2-40B4-BE49-F238E27FC236}">
                <a16:creationId xmlns:a16="http://schemas.microsoft.com/office/drawing/2014/main" id="{33D93706-864C-FC42-94C5-A671346BD1D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4314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春松客服与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CRM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的集成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1245420" y="2200732"/>
            <a:ext cx="4104456" cy="19389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71500" marR="0" indent="-5715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客户管理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  <a:p>
            <a:pPr marL="571500" marR="0" indent="-57150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联系人管理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grpSp>
        <p:nvGrpSpPr>
          <p:cNvPr id="7" name="组合 27">
            <a:extLst>
              <a:ext uri="{FF2B5EF4-FFF2-40B4-BE49-F238E27FC236}">
                <a16:creationId xmlns:a16="http://schemas.microsoft.com/office/drawing/2014/main" id="{EDAD558C-8C69-504C-BE72-8CEAA88CEC5E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AD6CB347-8E46-254E-9792-056F627BE0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1F059736-6AE5-7C46-99AC-6F3E79B0F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F0E9C5C4-F64C-9C41-819C-916969D58B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77F58BB-5A08-DC40-88A3-B2E9B44B4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278A3866-791B-6249-900E-ABB75C38B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1F43995A-8EEA-A64B-AEE9-7CC956501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1AA67515-AB70-214B-B439-825C35D23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58">
            <a:extLst>
              <a:ext uri="{FF2B5EF4-FFF2-40B4-BE49-F238E27FC236}">
                <a16:creationId xmlns:a16="http://schemas.microsoft.com/office/drawing/2014/main" id="{1E4958AD-2F6C-6E46-BD31-A8C66CF91927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25">
            <a:extLst>
              <a:ext uri="{FF2B5EF4-FFF2-40B4-BE49-F238E27FC236}">
                <a16:creationId xmlns:a16="http://schemas.microsoft.com/office/drawing/2014/main" id="{F087BB2C-FDE2-364B-8FFB-4C5A12087AC9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62718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1">
            <a:extLst>
              <a:ext uri="{FF2B5EF4-FFF2-40B4-BE49-F238E27FC236}">
                <a16:creationId xmlns:a16="http://schemas.microsoft.com/office/drawing/2014/main" id="{29B13673-11D0-4B0D-AB90-70D2586674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4080" y="494312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公众号</a:t>
            </a:r>
          </a:p>
        </p:txBody>
      </p:sp>
      <p:pic>
        <p:nvPicPr>
          <p:cNvPr id="10" name="图片 12" descr="qrcode_for_gh_1853b7a9c17e_344">
            <a:extLst>
              <a:ext uri="{FF2B5EF4-FFF2-40B4-BE49-F238E27FC236}">
                <a16:creationId xmlns:a16="http://schemas.microsoft.com/office/drawing/2014/main" id="{CCFF254A-8A61-4BA7-B463-8EAFBE26D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56418" y="3247670"/>
            <a:ext cx="1660525" cy="166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36" descr="未标题-1_03">
            <a:extLst>
              <a:ext uri="{FF2B5EF4-FFF2-40B4-BE49-F238E27FC236}">
                <a16:creationId xmlns:a16="http://schemas.microsoft.com/office/drawing/2014/main" id="{658B0B43-67FF-4878-A1E8-640CB5F0B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0825" y="454025"/>
            <a:ext cx="407035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12441027-3838-4641-8FCE-9BE3598832F5}"/>
              </a:ext>
            </a:extLst>
          </p:cNvPr>
          <p:cNvSpPr/>
          <p:nvPr/>
        </p:nvSpPr>
        <p:spPr>
          <a:xfrm>
            <a:off x="2306955" y="1901190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algn="ctr"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969596D0-E8ED-4A90-BCF5-ED24E21B2BB4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A24D4B2-EAF8-43A1-80B8-442036AB6D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607" y="3231001"/>
            <a:ext cx="1695450" cy="1695450"/>
          </a:xfrm>
          <a:prstGeom prst="rect">
            <a:avLst/>
          </a:prstGeom>
        </p:spPr>
      </p:pic>
      <p:sp>
        <p:nvSpPr>
          <p:cNvPr id="15" name="文本框 11">
            <a:extLst>
              <a:ext uri="{FF2B5EF4-FFF2-40B4-BE49-F238E27FC236}">
                <a16:creationId xmlns:a16="http://schemas.microsoft.com/office/drawing/2014/main" id="{637AD3D3-E109-4423-8569-FA31E20B73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7105" y="493055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</a:t>
            </a:r>
          </a:p>
        </p:txBody>
      </p:sp>
      <p:sp>
        <p:nvSpPr>
          <p:cNvPr id="16" name="文本框 11">
            <a:extLst>
              <a:ext uri="{FF2B5EF4-FFF2-40B4-BE49-F238E27FC236}">
                <a16:creationId xmlns:a16="http://schemas.microsoft.com/office/drawing/2014/main" id="{45E78B6D-64D7-4F4E-9A06-05356CFEFC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286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最新更新，动态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33C41C2-0035-46D2-9AAD-D2F2EF8181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5931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春松客服，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机器人平台用户讨论群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4883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E641FB60-591D-46B5-87F7-F4A26AB25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63" y="757011"/>
            <a:ext cx="897293" cy="1325563"/>
          </a:xfrm>
        </p:spPr>
        <p:txBody>
          <a:bodyPr/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1BADFAE-AC52-48E7-8D73-020988BDE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文档中心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https://docs.chatopera.com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http://github.com/chatopera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春松客服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https://github.com/chatopera/cskefu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博客地址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https://blog.chatopera.com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https://bot.chatopera.com/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2F648AD5-E796-4DA4-9247-7DAEB6705344}"/>
              </a:ext>
            </a:extLst>
          </p:cNvPr>
          <p:cNvSpPr/>
          <p:nvPr/>
        </p:nvSpPr>
        <p:spPr>
          <a:xfrm>
            <a:off x="9734551" y="654623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90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36" descr="未标题-1_03">
            <a:extLst>
              <a:ext uri="{FF2B5EF4-FFF2-40B4-BE49-F238E27FC236}">
                <a16:creationId xmlns:a16="http://schemas.microsoft.com/office/drawing/2014/main" id="{E68DC2C9-191D-449E-8CA8-DE00EE21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3490" y="763439"/>
            <a:ext cx="1654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AC76577E-8C8E-46AE-83FE-41E85F70BB5D}"/>
              </a:ext>
            </a:extLst>
          </p:cNvPr>
          <p:cNvSpPr/>
          <p:nvPr/>
        </p:nvSpPr>
        <p:spPr>
          <a:xfrm>
            <a:off x="1253490" y="1466846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9AD1A-8DFB-D54E-97EA-FA14B767056B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1717DB-ECB5-442C-A621-8A352FF8B6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211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文本框 11">
            <a:extLst>
              <a:ext uri="{FF2B5EF4-FFF2-40B4-BE49-F238E27FC236}">
                <a16:creationId xmlns:a16="http://schemas.microsoft.com/office/drawing/2014/main" id="{9167A3B7-0419-4549-A5F5-3F8793EAE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655" y="3325605"/>
            <a:ext cx="13906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王海良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888BB-A856-2F4C-9272-3CB95BA3929A}"/>
              </a:ext>
            </a:extLst>
          </p:cNvPr>
          <p:cNvSpPr txBox="1"/>
          <p:nvPr/>
        </p:nvSpPr>
        <p:spPr>
          <a:xfrm>
            <a:off x="841655" y="39949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主讲老师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华夏春松联合创始人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4F8488-FA06-D144-82BA-B9DAB1891EEC}"/>
              </a:ext>
            </a:extLst>
          </p:cNvPr>
          <p:cNvSpPr txBox="1"/>
          <p:nvPr/>
        </p:nvSpPr>
        <p:spPr>
          <a:xfrm>
            <a:off x="723737" y="2073340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35">
            <a:extLst>
              <a:ext uri="{FF2B5EF4-FFF2-40B4-BE49-F238E27FC236}">
                <a16:creationId xmlns:a16="http://schemas.microsoft.com/office/drawing/2014/main" id="{4513DE40-510F-3044-B7CA-64073B7524D2}"/>
              </a:ext>
            </a:extLst>
          </p:cNvPr>
          <p:cNvSpPr/>
          <p:nvPr/>
        </p:nvSpPr>
        <p:spPr>
          <a:xfrm>
            <a:off x="788217" y="375889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2783A392-FB5C-4DBB-8B6D-E822AB6FB32A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C182D0D-7D22-4B76-AC00-E6F8F5049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C7D2BDDE-F728-4739-8009-6E9FBE195960}"/>
              </a:ext>
            </a:extLst>
          </p:cNvPr>
          <p:cNvGrpSpPr/>
          <p:nvPr/>
        </p:nvGrpSpPr>
        <p:grpSpPr>
          <a:xfrm>
            <a:off x="603987" y="4552346"/>
            <a:ext cx="3675429" cy="1756365"/>
            <a:chOff x="603987" y="4552346"/>
            <a:chExt cx="3675429" cy="175636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68472ADE-025E-44BE-A699-FFC51EB52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33402" y="4552346"/>
              <a:ext cx="1109019" cy="1109019"/>
            </a:xfrm>
            <a:prstGeom prst="rect">
              <a:avLst/>
            </a:prstGeom>
          </p:spPr>
        </p:pic>
        <p:sp>
          <p:nvSpPr>
            <p:cNvPr id="19" name="文本框 11">
              <a:extLst>
                <a:ext uri="{FF2B5EF4-FFF2-40B4-BE49-F238E27FC236}">
                  <a16:creationId xmlns:a16="http://schemas.microsoft.com/office/drawing/2014/main" id="{5A67327F-BB68-47BA-AF08-1D43995781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3987" y="5709013"/>
              <a:ext cx="3506788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B9201CE-2C1F-4554-B2DE-4C564A1B11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628" y="6047101"/>
              <a:ext cx="350678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春松客服，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机器人平台用户讨论群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96EDA121-0676-4B3E-8EF3-A4DF0605CBE2}"/>
              </a:ext>
            </a:extLst>
          </p:cNvPr>
          <p:cNvSpPr/>
          <p:nvPr/>
        </p:nvSpPr>
        <p:spPr>
          <a:xfrm>
            <a:off x="788217" y="1157865"/>
            <a:ext cx="8431530" cy="5847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32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4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03146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75DE06C4-2AC1-484E-9283-FF845EA66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5493" y="53194"/>
            <a:ext cx="6464532" cy="14347019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CAB91402-7AEF-E342-96B1-459B7EC5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7893" y="205594"/>
            <a:ext cx="6464532" cy="14347019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EAEAB38A-3A25-0445-98F5-39A555AA4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0293" y="357994"/>
            <a:ext cx="6464532" cy="143470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171E706-1726-3142-97AC-244C99514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6850" y="-1"/>
            <a:ext cx="310515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CB94D0-3038-C640-BF87-161CD1EEDE64}"/>
              </a:ext>
            </a:extLst>
          </p:cNvPr>
          <p:cNvSpPr txBox="1"/>
          <p:nvPr/>
        </p:nvSpPr>
        <p:spPr>
          <a:xfrm>
            <a:off x="162612" y="1681109"/>
            <a:ext cx="8924238" cy="4549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王海良，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联合创始人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&amp;CEO，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微软人工智能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最有价值专家。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年毕业于北邮，后加入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IBM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工作四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年，先后工作于软件开发实验室和创新中心。从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开始工作于创业公司，三角兽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算法工程师，呤呤英语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产品负责人，负责智能对话系统研发，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年出版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智能问答与深度学习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一书。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15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25" y="296872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分享大纲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">
            <a:extLst>
              <a:ext uri="{FF2B5EF4-FFF2-40B4-BE49-F238E27FC236}">
                <a16:creationId xmlns:a16="http://schemas.microsoft.com/office/drawing/2014/main" id="{463A06FD-59C7-3C48-85B0-F04AE2A4D478}"/>
              </a:ext>
            </a:extLst>
          </p:cNvPr>
          <p:cNvSpPr txBox="1"/>
          <p:nvPr/>
        </p:nvSpPr>
        <p:spPr>
          <a:xfrm>
            <a:off x="907522" y="1622435"/>
            <a:ext cx="11473453" cy="470897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在线客服系统的术语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客户关系管理系统概述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6" name="TextBox 58">
            <a:extLst>
              <a:ext uri="{FF2B5EF4-FFF2-40B4-BE49-F238E27FC236}">
                <a16:creationId xmlns:a16="http://schemas.microsoft.com/office/drawing/2014/main" id="{FE5E78B4-8C86-44B4-A02E-1204B1551DB0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25">
            <a:extLst>
              <a:ext uri="{FF2B5EF4-FFF2-40B4-BE49-F238E27FC236}">
                <a16:creationId xmlns:a16="http://schemas.microsoft.com/office/drawing/2014/main" id="{A946A968-7C2C-45C8-AD8C-E217C5F19A15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19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在线客服系统的术语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42969F4D-4DBF-AB44-AC4F-86A55B83E79E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EE0636C2-EED3-7449-8E42-6E21CE3A448D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98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坐席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830238" y="1789385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坐席工作台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D6C6F-AE17-2845-8215-E1923492571D}"/>
              </a:ext>
            </a:extLst>
          </p:cNvPr>
          <p:cNvSpPr txBox="1"/>
          <p:nvPr/>
        </p:nvSpPr>
        <p:spPr>
          <a:xfrm>
            <a:off x="830238" y="2805046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坐席监控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077845-7BDE-1949-9EEA-293B05EDF3AA}"/>
              </a:ext>
            </a:extLst>
          </p:cNvPr>
          <p:cNvSpPr txBox="1"/>
          <p:nvPr/>
        </p:nvSpPr>
        <p:spPr>
          <a:xfrm>
            <a:off x="830238" y="3820707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坐席转接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A11565-16C9-3741-B953-EB0067FF69BF}"/>
              </a:ext>
            </a:extLst>
          </p:cNvPr>
          <p:cNvSpPr txBox="1"/>
          <p:nvPr/>
        </p:nvSpPr>
        <p:spPr>
          <a:xfrm>
            <a:off x="830238" y="4836368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服务小结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1" name="TextBox 58">
            <a:extLst>
              <a:ext uri="{FF2B5EF4-FFF2-40B4-BE49-F238E27FC236}">
                <a16:creationId xmlns:a16="http://schemas.microsoft.com/office/drawing/2014/main" id="{E157909C-209E-D24F-8EE1-0960B1EA6FD9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25">
            <a:extLst>
              <a:ext uri="{FF2B5EF4-FFF2-40B4-BE49-F238E27FC236}">
                <a16:creationId xmlns:a16="http://schemas.microsoft.com/office/drawing/2014/main" id="{569986A8-6C8C-1B49-A2E4-1D390FDDECD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919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访客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234BAD-DF0A-3041-BC9F-2F1FF071EDD9}"/>
              </a:ext>
            </a:extLst>
          </p:cNvPr>
          <p:cNvSpPr txBox="1"/>
          <p:nvPr/>
        </p:nvSpPr>
        <p:spPr>
          <a:xfrm>
            <a:off x="930252" y="1576824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渠道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CC707-F4AE-C14B-985B-0E202D731403}"/>
              </a:ext>
            </a:extLst>
          </p:cNvPr>
          <p:cNvSpPr txBox="1"/>
          <p:nvPr/>
        </p:nvSpPr>
        <p:spPr>
          <a:xfrm>
            <a:off x="930252" y="2592485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会话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50F56E-9383-5A49-86B4-221BF20503C0}"/>
              </a:ext>
            </a:extLst>
          </p:cNvPr>
          <p:cNvSpPr txBox="1"/>
          <p:nvPr/>
        </p:nvSpPr>
        <p:spPr>
          <a:xfrm>
            <a:off x="930252" y="3608146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满意度问卷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4DA2EE-DE9D-4F49-B04E-70A8AF6C57ED}"/>
              </a:ext>
            </a:extLst>
          </p:cNvPr>
          <p:cNvSpPr txBox="1"/>
          <p:nvPr/>
        </p:nvSpPr>
        <p:spPr>
          <a:xfrm>
            <a:off x="930252" y="4623807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机器人客服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BAE70-8099-7147-A779-248489430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438" y="1946156"/>
            <a:ext cx="8318500" cy="6223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58">
            <a:extLst>
              <a:ext uri="{FF2B5EF4-FFF2-40B4-BE49-F238E27FC236}">
                <a16:creationId xmlns:a16="http://schemas.microsoft.com/office/drawing/2014/main" id="{D2145366-4049-964D-8B63-C9855EFCCEF0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25">
            <a:extLst>
              <a:ext uri="{FF2B5EF4-FFF2-40B4-BE49-F238E27FC236}">
                <a16:creationId xmlns:a16="http://schemas.microsoft.com/office/drawing/2014/main" id="{9A8C3E85-6091-0A47-8314-6BC268B6D65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843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59E6F00-33C4-484C-B2BD-57B537FC8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客服主管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CC707-F4AE-C14B-985B-0E202D731403}"/>
              </a:ext>
            </a:extLst>
          </p:cNvPr>
          <p:cNvSpPr txBox="1"/>
          <p:nvPr/>
        </p:nvSpPr>
        <p:spPr>
          <a:xfrm>
            <a:off x="930252" y="2018330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会话历史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B62D77-6110-9C47-80E3-1C5FB787D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480" y="1946156"/>
            <a:ext cx="8833463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58">
            <a:extLst>
              <a:ext uri="{FF2B5EF4-FFF2-40B4-BE49-F238E27FC236}">
                <a16:creationId xmlns:a16="http://schemas.microsoft.com/office/drawing/2014/main" id="{E1A4FD87-DDC6-7744-B153-686F5C27AD82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客服的基础知识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25">
            <a:extLst>
              <a:ext uri="{FF2B5EF4-FFF2-40B4-BE49-F238E27FC236}">
                <a16:creationId xmlns:a16="http://schemas.microsoft.com/office/drawing/2014/main" id="{9F6C536F-F88F-9C4F-A2EB-46ED074A6E3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925139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4598EE"/>
            </a:gs>
            <a:gs pos="100000">
              <a:srgbClr val="1272C4"/>
            </a:gs>
          </a:gsLst>
          <a:lin ang="5400000" scaled="0"/>
        </a:gradFill>
        <a:ln>
          <a:noFill/>
        </a:ln>
      </a:spPr>
      <a:bodyPr anchor="ctr"/>
      <a:lstStyle>
        <a:defPPr algn="ctr" fontAlgn="auto">
          <a:defRPr noProof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atopera_Workshop_招聘机器人3" id="{32C80897-EDE8-F541-9DDA-3E74D120CFCF}" vid="{76310001-9CE8-7A42-9061-A2C664E19A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1088</TotalTime>
  <Words>612</Words>
  <Application>Microsoft Office PowerPoint</Application>
  <PresentationFormat>宽屏</PresentationFormat>
  <Paragraphs>145</Paragraphs>
  <Slides>19</Slides>
  <Notes>6</Notes>
  <HiddenSlides>2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微软雅黑</vt:lpstr>
      <vt:lpstr>微软雅黑</vt:lpstr>
      <vt:lpstr>Arial</vt:lpstr>
      <vt:lpstr>Calibri Light</vt:lpstr>
      <vt:lpstr>优设标题黑</vt:lpstr>
      <vt:lpstr>Calibri</vt:lpstr>
      <vt:lpstr>Office Theme</vt:lpstr>
      <vt:lpstr>PowerPoint 演示文稿</vt:lpstr>
      <vt:lpstr>PowerPoint 演示文稿</vt:lpstr>
      <vt:lpstr>PowerPoint 演示文稿</vt:lpstr>
      <vt:lpstr>自我介绍</vt:lpstr>
      <vt:lpstr>分享大纲</vt:lpstr>
      <vt:lpstr>在线客服系统的术语</vt:lpstr>
      <vt:lpstr>坐席</vt:lpstr>
      <vt:lpstr>访客</vt:lpstr>
      <vt:lpstr>客服主管</vt:lpstr>
      <vt:lpstr>客户关系管理系统概述</vt:lpstr>
      <vt:lpstr>CRM软件</vt:lpstr>
      <vt:lpstr>客户关系管理模型</vt:lpstr>
      <vt:lpstr>商业机会预期漏斗</vt:lpstr>
      <vt:lpstr>客户生命周期</vt:lpstr>
      <vt:lpstr>CRM中客户转化过程建模</vt:lpstr>
      <vt:lpstr>春松客服中的CRM</vt:lpstr>
      <vt:lpstr>春松客服与CRM的集成</vt:lpstr>
      <vt:lpstr>PowerPoint 演示文稿</vt:lpstr>
      <vt:lpstr>资源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 Liang Wang</dc:creator>
  <cp:lastModifiedBy>WANG Hai Liang</cp:lastModifiedBy>
  <cp:revision>963</cp:revision>
  <dcterms:created xsi:type="dcterms:W3CDTF">2018-12-15T14:21:46Z</dcterms:created>
  <dcterms:modified xsi:type="dcterms:W3CDTF">2021-11-28T11:45:03Z</dcterms:modified>
</cp:coreProperties>
</file>

<file path=docProps/thumbnail.jpeg>
</file>